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15"/>
  </p:notesMasterIdLst>
  <p:sldIdLst>
    <p:sldId id="270" r:id="rId5"/>
    <p:sldId id="257" r:id="rId6"/>
    <p:sldId id="259" r:id="rId7"/>
    <p:sldId id="265" r:id="rId8"/>
    <p:sldId id="263" r:id="rId9"/>
    <p:sldId id="268" r:id="rId10"/>
    <p:sldId id="272" r:id="rId11"/>
    <p:sldId id="273" r:id="rId12"/>
    <p:sldId id="269" r:id="rId13"/>
    <p:sldId id="264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Black" panose="020F0502020204030204" pitchFamily="34" charset="0"/>
      <p:bold r:id="rId20"/>
      <p:italic r:id="rId21"/>
      <p:boldItalic r:id="rId22"/>
    </p:embeddedFont>
    <p:embeddedFont>
      <p:font typeface="Roboto Condensed" panose="020F0502020204030204" pitchFamily="34" charset="0"/>
      <p:regular r:id="rId23"/>
      <p:bold r:id="rId24"/>
      <p:italic r:id="rId25"/>
      <p:boldItalic r:id="rId26"/>
    </p:embeddedFont>
    <p:embeddedFont>
      <p:font typeface="Roboto Condensed Light" panose="020F0302020204030204" pitchFamily="3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A1A61"/>
    <a:srgbClr val="044682"/>
    <a:srgbClr val="044E92"/>
    <a:srgbClr val="055AAA"/>
    <a:srgbClr val="7CA1EC"/>
    <a:srgbClr val="002060"/>
    <a:srgbClr val="1C1364"/>
    <a:srgbClr val="568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6327" autoAdjust="0"/>
  </p:normalViewPr>
  <p:slideViewPr>
    <p:cSldViewPr snapToGrid="0">
      <p:cViewPr>
        <p:scale>
          <a:sx n="173" d="100"/>
          <a:sy n="173" d="100"/>
        </p:scale>
        <p:origin x="4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54D5-81B9-48AC-AF0F-582BD879481B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C60B0-1130-489C-81E0-90F20B4D10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0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C60B0-1130-489C-81E0-90F20B4D104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62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C60B0-1130-489C-81E0-90F20B4D104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4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C60B0-1130-489C-81E0-90F20B4D104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334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C60B0-1130-489C-81E0-90F20B4D104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7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557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69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58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5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4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46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63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60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11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72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06F46-617F-415D-BFD3-162D625FA836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178E8-F580-44B4-9163-BDB5F6B7A5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18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31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360045"/>
            <a:ext cx="409359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E3C3E27-E947-D330-12D0-32D82073D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76" y="648080"/>
            <a:ext cx="3847338" cy="38473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93590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C570669C-6D99-A632-EED9-C34B44DDA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6" y="648080"/>
            <a:ext cx="3847338" cy="3847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90DD7-6F37-71F1-4CA9-3ADE5E3B66CD}"/>
              </a:ext>
            </a:extLst>
          </p:cNvPr>
          <p:cNvSpPr txBox="1"/>
          <p:nvPr/>
        </p:nvSpPr>
        <p:spPr>
          <a:xfrm>
            <a:off x="770933" y="648080"/>
            <a:ext cx="326724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000" b="1" dirty="0">
                <a:ln/>
                <a:solidFill>
                  <a:schemeClr val="accent4"/>
                </a:solidFill>
              </a:rPr>
              <a:t>Warwick Data Science Society</a:t>
            </a:r>
          </a:p>
        </p:txBody>
      </p:sp>
    </p:spTree>
    <p:extLst>
      <p:ext uri="{BB962C8B-B14F-4D97-AF65-F5344CB8AC3E}">
        <p14:creationId xmlns:p14="http://schemas.microsoft.com/office/powerpoint/2010/main" val="346528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4;p13">
            <a:extLst>
              <a:ext uri="{FF2B5EF4-FFF2-40B4-BE49-F238E27FC236}">
                <a16:creationId xmlns:a16="http://schemas.microsoft.com/office/drawing/2014/main" id="{BEE3BE3C-30D6-45A5-A9C1-02838C6001FC}"/>
              </a:ext>
            </a:extLst>
          </p:cNvPr>
          <p:cNvSpPr/>
          <p:nvPr/>
        </p:nvSpPr>
        <p:spPr>
          <a:xfrm rot="10800000" flipH="1">
            <a:off x="4878953" y="3856788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5;p13">
            <a:extLst>
              <a:ext uri="{FF2B5EF4-FFF2-40B4-BE49-F238E27FC236}">
                <a16:creationId xmlns:a16="http://schemas.microsoft.com/office/drawing/2014/main" id="{01C4F258-493C-41DC-AAAD-A91E08F4387D}"/>
              </a:ext>
            </a:extLst>
          </p:cNvPr>
          <p:cNvSpPr/>
          <p:nvPr/>
        </p:nvSpPr>
        <p:spPr>
          <a:xfrm rot="10800000" flipH="1">
            <a:off x="5488830" y="4177565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77;p13">
            <a:extLst>
              <a:ext uri="{FF2B5EF4-FFF2-40B4-BE49-F238E27FC236}">
                <a16:creationId xmlns:a16="http://schemas.microsoft.com/office/drawing/2014/main" id="{D77524A8-880E-4963-BF4C-C7F14F8CB720}"/>
              </a:ext>
            </a:extLst>
          </p:cNvPr>
          <p:cNvSpPr/>
          <p:nvPr/>
        </p:nvSpPr>
        <p:spPr>
          <a:xfrm rot="10800000" flipH="1">
            <a:off x="6706973" y="417756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78;p13">
            <a:extLst>
              <a:ext uri="{FF2B5EF4-FFF2-40B4-BE49-F238E27FC236}">
                <a16:creationId xmlns:a16="http://schemas.microsoft.com/office/drawing/2014/main" id="{4C6CA5EE-121A-4C30-98BC-6CE1D1C0CFF7}"/>
              </a:ext>
            </a:extLst>
          </p:cNvPr>
          <p:cNvSpPr/>
          <p:nvPr/>
        </p:nvSpPr>
        <p:spPr>
          <a:xfrm rot="10800000" flipH="1">
            <a:off x="4878953" y="4500140"/>
            <a:ext cx="609899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79;p13">
            <a:extLst>
              <a:ext uri="{FF2B5EF4-FFF2-40B4-BE49-F238E27FC236}">
                <a16:creationId xmlns:a16="http://schemas.microsoft.com/office/drawing/2014/main" id="{72B98200-7A89-43FC-8549-364EAB01EAC2}"/>
              </a:ext>
            </a:extLst>
          </p:cNvPr>
          <p:cNvSpPr/>
          <p:nvPr/>
        </p:nvSpPr>
        <p:spPr>
          <a:xfrm rot="10800000" flipH="1">
            <a:off x="5488830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80;p13">
            <a:extLst>
              <a:ext uri="{FF2B5EF4-FFF2-40B4-BE49-F238E27FC236}">
                <a16:creationId xmlns:a16="http://schemas.microsoft.com/office/drawing/2014/main" id="{2B520AB8-4333-458D-A56C-11956969847F}"/>
              </a:ext>
            </a:extLst>
          </p:cNvPr>
          <p:cNvSpPr/>
          <p:nvPr/>
        </p:nvSpPr>
        <p:spPr>
          <a:xfrm rot="10800000" flipH="1">
            <a:off x="6097065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1;p13">
            <a:extLst>
              <a:ext uri="{FF2B5EF4-FFF2-40B4-BE49-F238E27FC236}">
                <a16:creationId xmlns:a16="http://schemas.microsoft.com/office/drawing/2014/main" id="{1A63C4D4-44E9-48DC-A435-563EB58C0DB2}"/>
              </a:ext>
            </a:extLst>
          </p:cNvPr>
          <p:cNvSpPr/>
          <p:nvPr/>
        </p:nvSpPr>
        <p:spPr>
          <a:xfrm rot="10800000" flipH="1">
            <a:off x="6706973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82;p13">
            <a:extLst>
              <a:ext uri="{FF2B5EF4-FFF2-40B4-BE49-F238E27FC236}">
                <a16:creationId xmlns:a16="http://schemas.microsoft.com/office/drawing/2014/main" id="{79F46F4D-F650-4ABF-AECF-E1559E61FFBE}"/>
              </a:ext>
            </a:extLst>
          </p:cNvPr>
          <p:cNvSpPr/>
          <p:nvPr/>
        </p:nvSpPr>
        <p:spPr>
          <a:xfrm rot="10800000" flipH="1">
            <a:off x="7316850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83;p13">
            <a:extLst>
              <a:ext uri="{FF2B5EF4-FFF2-40B4-BE49-F238E27FC236}">
                <a16:creationId xmlns:a16="http://schemas.microsoft.com/office/drawing/2014/main" id="{099B3764-46DC-4E1F-A9E8-78095FF5A424}"/>
              </a:ext>
            </a:extLst>
          </p:cNvPr>
          <p:cNvSpPr/>
          <p:nvPr/>
        </p:nvSpPr>
        <p:spPr>
          <a:xfrm rot="10800000" flipH="1">
            <a:off x="4878953" y="417756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84;p13">
            <a:extLst>
              <a:ext uri="{FF2B5EF4-FFF2-40B4-BE49-F238E27FC236}">
                <a16:creationId xmlns:a16="http://schemas.microsoft.com/office/drawing/2014/main" id="{C47124F9-0EEC-492B-BB52-809D282A5987}"/>
              </a:ext>
            </a:extLst>
          </p:cNvPr>
          <p:cNvSpPr/>
          <p:nvPr/>
        </p:nvSpPr>
        <p:spPr>
          <a:xfrm rot="10800000" flipH="1">
            <a:off x="5488830" y="3856788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87;p13">
            <a:extLst>
              <a:ext uri="{FF2B5EF4-FFF2-40B4-BE49-F238E27FC236}">
                <a16:creationId xmlns:a16="http://schemas.microsoft.com/office/drawing/2014/main" id="{0B98F531-463B-4005-84DA-096E3C743491}"/>
              </a:ext>
            </a:extLst>
          </p:cNvPr>
          <p:cNvSpPr/>
          <p:nvPr/>
        </p:nvSpPr>
        <p:spPr>
          <a:xfrm rot="10800000" flipH="1">
            <a:off x="6097065" y="4177565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88;p13">
            <a:extLst>
              <a:ext uri="{FF2B5EF4-FFF2-40B4-BE49-F238E27FC236}">
                <a16:creationId xmlns:a16="http://schemas.microsoft.com/office/drawing/2014/main" id="{C739AE95-099B-4D0B-8B71-006C2376364A}"/>
              </a:ext>
            </a:extLst>
          </p:cNvPr>
          <p:cNvSpPr/>
          <p:nvPr/>
        </p:nvSpPr>
        <p:spPr>
          <a:xfrm rot="10800000" flipH="1">
            <a:off x="6706962" y="3856779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p13">
            <a:extLst>
              <a:ext uri="{FF2B5EF4-FFF2-40B4-BE49-F238E27FC236}">
                <a16:creationId xmlns:a16="http://schemas.microsoft.com/office/drawing/2014/main" id="{CEDE4D36-7B7D-4FA5-83E1-ABC9BBDB0D27}"/>
              </a:ext>
            </a:extLst>
          </p:cNvPr>
          <p:cNvSpPr/>
          <p:nvPr/>
        </p:nvSpPr>
        <p:spPr>
          <a:xfrm rot="10800000" flipH="1">
            <a:off x="4878953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90;p13">
            <a:extLst>
              <a:ext uri="{FF2B5EF4-FFF2-40B4-BE49-F238E27FC236}">
                <a16:creationId xmlns:a16="http://schemas.microsoft.com/office/drawing/2014/main" id="{6D5973D0-EE98-40B1-8428-97275157B0CA}"/>
              </a:ext>
            </a:extLst>
          </p:cNvPr>
          <p:cNvSpPr/>
          <p:nvPr/>
        </p:nvSpPr>
        <p:spPr>
          <a:xfrm rot="10800000" flipH="1">
            <a:off x="5488830" y="4500140"/>
            <a:ext cx="608257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10046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91;p13">
            <a:extLst>
              <a:ext uri="{FF2B5EF4-FFF2-40B4-BE49-F238E27FC236}">
                <a16:creationId xmlns:a16="http://schemas.microsoft.com/office/drawing/2014/main" id="{37BBBBA3-B758-41A3-9959-872E7836C9EB}"/>
              </a:ext>
            </a:extLst>
          </p:cNvPr>
          <p:cNvSpPr/>
          <p:nvPr/>
        </p:nvSpPr>
        <p:spPr>
          <a:xfrm rot="10800000" flipH="1">
            <a:off x="6097065" y="4820919"/>
            <a:ext cx="609929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95;p13">
            <a:extLst>
              <a:ext uri="{FF2B5EF4-FFF2-40B4-BE49-F238E27FC236}">
                <a16:creationId xmlns:a16="http://schemas.microsoft.com/office/drawing/2014/main" id="{4834B2D3-64D1-4F5B-A17E-84DEC96C68C7}"/>
              </a:ext>
            </a:extLst>
          </p:cNvPr>
          <p:cNvSpPr/>
          <p:nvPr/>
        </p:nvSpPr>
        <p:spPr>
          <a:xfrm rot="10800000">
            <a:off x="7316858" y="3856779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96;p13">
            <a:extLst>
              <a:ext uri="{FF2B5EF4-FFF2-40B4-BE49-F238E27FC236}">
                <a16:creationId xmlns:a16="http://schemas.microsoft.com/office/drawing/2014/main" id="{84B537CC-FE11-44BF-9C59-960278AD8F0B}"/>
              </a:ext>
            </a:extLst>
          </p:cNvPr>
          <p:cNvSpPr/>
          <p:nvPr/>
        </p:nvSpPr>
        <p:spPr>
          <a:xfrm rot="10800000" flipH="1">
            <a:off x="900" y="3856784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97;p13">
            <a:extLst>
              <a:ext uri="{FF2B5EF4-FFF2-40B4-BE49-F238E27FC236}">
                <a16:creationId xmlns:a16="http://schemas.microsoft.com/office/drawing/2014/main" id="{414365AC-84DA-4DD6-B94A-B44C0533C13F}"/>
              </a:ext>
            </a:extLst>
          </p:cNvPr>
          <p:cNvSpPr/>
          <p:nvPr/>
        </p:nvSpPr>
        <p:spPr>
          <a:xfrm rot="10800000" flipH="1">
            <a:off x="610793" y="4177563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98;p13">
            <a:extLst>
              <a:ext uri="{FF2B5EF4-FFF2-40B4-BE49-F238E27FC236}">
                <a16:creationId xmlns:a16="http://schemas.microsoft.com/office/drawing/2014/main" id="{881A6A33-9971-40CC-AAFC-D1DD93032579}"/>
              </a:ext>
            </a:extLst>
          </p:cNvPr>
          <p:cNvSpPr/>
          <p:nvPr/>
        </p:nvSpPr>
        <p:spPr>
          <a:xfrm rot="10800000" flipH="1">
            <a:off x="3658671" y="4499245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99;p13">
            <a:extLst>
              <a:ext uri="{FF2B5EF4-FFF2-40B4-BE49-F238E27FC236}">
                <a16:creationId xmlns:a16="http://schemas.microsoft.com/office/drawing/2014/main" id="{2815DE18-D32A-4671-9B41-4188F38A8B29}"/>
              </a:ext>
            </a:extLst>
          </p:cNvPr>
          <p:cNvSpPr/>
          <p:nvPr/>
        </p:nvSpPr>
        <p:spPr>
          <a:xfrm rot="10800000" flipH="1">
            <a:off x="1828968" y="4177563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00;p13">
            <a:extLst>
              <a:ext uri="{FF2B5EF4-FFF2-40B4-BE49-F238E27FC236}">
                <a16:creationId xmlns:a16="http://schemas.microsoft.com/office/drawing/2014/main" id="{C005D25C-D74D-4CBA-BB0D-59029AD78DEB}"/>
              </a:ext>
            </a:extLst>
          </p:cNvPr>
          <p:cNvSpPr/>
          <p:nvPr/>
        </p:nvSpPr>
        <p:spPr>
          <a:xfrm rot="10800000" flipH="1">
            <a:off x="4266922" y="4178466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1004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01;p13">
            <a:extLst>
              <a:ext uri="{FF2B5EF4-FFF2-40B4-BE49-F238E27FC236}">
                <a16:creationId xmlns:a16="http://schemas.microsoft.com/office/drawing/2014/main" id="{29671B7C-226D-4363-842D-97C1670897CE}"/>
              </a:ext>
            </a:extLst>
          </p:cNvPr>
          <p:cNvSpPr/>
          <p:nvPr/>
        </p:nvSpPr>
        <p:spPr>
          <a:xfrm rot="10800000" flipH="1">
            <a:off x="900" y="4500140"/>
            <a:ext cx="609899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02;p13">
            <a:extLst>
              <a:ext uri="{FF2B5EF4-FFF2-40B4-BE49-F238E27FC236}">
                <a16:creationId xmlns:a16="http://schemas.microsoft.com/office/drawing/2014/main" id="{3EABBBB4-771E-40F7-83BA-5D77F2F6F785}"/>
              </a:ext>
            </a:extLst>
          </p:cNvPr>
          <p:cNvSpPr/>
          <p:nvPr/>
        </p:nvSpPr>
        <p:spPr>
          <a:xfrm rot="10800000" flipH="1">
            <a:off x="610793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03;p13">
            <a:extLst>
              <a:ext uri="{FF2B5EF4-FFF2-40B4-BE49-F238E27FC236}">
                <a16:creationId xmlns:a16="http://schemas.microsoft.com/office/drawing/2014/main" id="{ED3CD07D-EB4D-4CA0-B246-5F94AE6BB0F5}"/>
              </a:ext>
            </a:extLst>
          </p:cNvPr>
          <p:cNvSpPr/>
          <p:nvPr/>
        </p:nvSpPr>
        <p:spPr>
          <a:xfrm rot="10800000" flipH="1">
            <a:off x="1219044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04;p13">
            <a:extLst>
              <a:ext uri="{FF2B5EF4-FFF2-40B4-BE49-F238E27FC236}">
                <a16:creationId xmlns:a16="http://schemas.microsoft.com/office/drawing/2014/main" id="{3934407F-EDF2-4757-BD3B-4C5CA6720A05}"/>
              </a:ext>
            </a:extLst>
          </p:cNvPr>
          <p:cNvSpPr/>
          <p:nvPr/>
        </p:nvSpPr>
        <p:spPr>
          <a:xfrm rot="10800000" flipH="1">
            <a:off x="1828968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05;p13">
            <a:extLst>
              <a:ext uri="{FF2B5EF4-FFF2-40B4-BE49-F238E27FC236}">
                <a16:creationId xmlns:a16="http://schemas.microsoft.com/office/drawing/2014/main" id="{F43A3ED1-0F1D-4B60-895D-5A091CC89C8F}"/>
              </a:ext>
            </a:extLst>
          </p:cNvPr>
          <p:cNvSpPr/>
          <p:nvPr/>
        </p:nvSpPr>
        <p:spPr>
          <a:xfrm rot="10800000" flipH="1">
            <a:off x="2438861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607;p13">
            <a:extLst>
              <a:ext uri="{FF2B5EF4-FFF2-40B4-BE49-F238E27FC236}">
                <a16:creationId xmlns:a16="http://schemas.microsoft.com/office/drawing/2014/main" id="{6A5B2E65-8EA2-4654-B403-11285D26E318}"/>
              </a:ext>
            </a:extLst>
          </p:cNvPr>
          <p:cNvSpPr/>
          <p:nvPr/>
        </p:nvSpPr>
        <p:spPr>
          <a:xfrm rot="10800000" flipH="1">
            <a:off x="610793" y="3856784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608;p13">
            <a:extLst>
              <a:ext uri="{FF2B5EF4-FFF2-40B4-BE49-F238E27FC236}">
                <a16:creationId xmlns:a16="http://schemas.microsoft.com/office/drawing/2014/main" id="{81685D78-23EE-413F-B7F1-F8070B6FED7C}"/>
              </a:ext>
            </a:extLst>
          </p:cNvPr>
          <p:cNvSpPr/>
          <p:nvPr/>
        </p:nvSpPr>
        <p:spPr>
          <a:xfrm rot="10800000" flipH="1">
            <a:off x="3048778" y="449924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09;p13">
            <a:extLst>
              <a:ext uri="{FF2B5EF4-FFF2-40B4-BE49-F238E27FC236}">
                <a16:creationId xmlns:a16="http://schemas.microsoft.com/office/drawing/2014/main" id="{EFA6F5BC-E40E-4685-9BBF-01D5EE82C039}"/>
              </a:ext>
            </a:extLst>
          </p:cNvPr>
          <p:cNvSpPr/>
          <p:nvPr/>
        </p:nvSpPr>
        <p:spPr>
          <a:xfrm rot="10800000" flipH="1">
            <a:off x="3658671" y="4178466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10;p13">
            <a:extLst>
              <a:ext uri="{FF2B5EF4-FFF2-40B4-BE49-F238E27FC236}">
                <a16:creationId xmlns:a16="http://schemas.microsoft.com/office/drawing/2014/main" id="{3F93491C-C4F0-4042-9650-999328B4A497}"/>
              </a:ext>
            </a:extLst>
          </p:cNvPr>
          <p:cNvSpPr/>
          <p:nvPr/>
        </p:nvSpPr>
        <p:spPr>
          <a:xfrm rot="10800000" flipH="1">
            <a:off x="1219044" y="4177563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12;p13">
            <a:extLst>
              <a:ext uri="{FF2B5EF4-FFF2-40B4-BE49-F238E27FC236}">
                <a16:creationId xmlns:a16="http://schemas.microsoft.com/office/drawing/2014/main" id="{41A57D81-8E26-4C71-BEE0-C7D759A48793}"/>
              </a:ext>
            </a:extLst>
          </p:cNvPr>
          <p:cNvSpPr/>
          <p:nvPr/>
        </p:nvSpPr>
        <p:spPr>
          <a:xfrm rot="10800000" flipH="1">
            <a:off x="900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13;p13">
            <a:extLst>
              <a:ext uri="{FF2B5EF4-FFF2-40B4-BE49-F238E27FC236}">
                <a16:creationId xmlns:a16="http://schemas.microsoft.com/office/drawing/2014/main" id="{71904440-DDC8-43F4-8D9C-70852838A0C3}"/>
              </a:ext>
            </a:extLst>
          </p:cNvPr>
          <p:cNvSpPr/>
          <p:nvPr/>
        </p:nvSpPr>
        <p:spPr>
          <a:xfrm rot="10800000" flipH="1">
            <a:off x="610793" y="4500140"/>
            <a:ext cx="608257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10046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14;p13">
            <a:extLst>
              <a:ext uri="{FF2B5EF4-FFF2-40B4-BE49-F238E27FC236}">
                <a16:creationId xmlns:a16="http://schemas.microsoft.com/office/drawing/2014/main" id="{2155C10F-D38B-47A3-8F43-E2DAB266B18E}"/>
              </a:ext>
            </a:extLst>
          </p:cNvPr>
          <p:cNvSpPr/>
          <p:nvPr/>
        </p:nvSpPr>
        <p:spPr>
          <a:xfrm rot="10800000" flipH="1">
            <a:off x="1219044" y="4820919"/>
            <a:ext cx="609929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15;p13">
            <a:extLst>
              <a:ext uri="{FF2B5EF4-FFF2-40B4-BE49-F238E27FC236}">
                <a16:creationId xmlns:a16="http://schemas.microsoft.com/office/drawing/2014/main" id="{80C74246-EE44-43C9-90B1-09181B549F23}"/>
              </a:ext>
            </a:extLst>
          </p:cNvPr>
          <p:cNvSpPr/>
          <p:nvPr/>
        </p:nvSpPr>
        <p:spPr>
          <a:xfrm rot="10800000" flipH="1">
            <a:off x="4266958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16;p13">
            <a:extLst>
              <a:ext uri="{FF2B5EF4-FFF2-40B4-BE49-F238E27FC236}">
                <a16:creationId xmlns:a16="http://schemas.microsoft.com/office/drawing/2014/main" id="{8E679090-AE5B-481D-9A22-4CB3B5C2ACCF}"/>
              </a:ext>
            </a:extLst>
          </p:cNvPr>
          <p:cNvSpPr/>
          <p:nvPr/>
        </p:nvSpPr>
        <p:spPr>
          <a:xfrm rot="10800000" flipH="1">
            <a:off x="3657035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17;p13">
            <a:extLst>
              <a:ext uri="{FF2B5EF4-FFF2-40B4-BE49-F238E27FC236}">
                <a16:creationId xmlns:a16="http://schemas.microsoft.com/office/drawing/2014/main" id="{A40D85DE-2499-4852-9C66-FC7DE9009D01}"/>
              </a:ext>
            </a:extLst>
          </p:cNvPr>
          <p:cNvSpPr/>
          <p:nvPr/>
        </p:nvSpPr>
        <p:spPr>
          <a:xfrm rot="10800000" flipH="1">
            <a:off x="3048784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0" y="0"/>
                </a:moveTo>
                <a:lnTo>
                  <a:pt x="0" y="10046"/>
                </a:lnTo>
                <a:lnTo>
                  <a:pt x="2037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18;p13">
            <a:extLst>
              <a:ext uri="{FF2B5EF4-FFF2-40B4-BE49-F238E27FC236}">
                <a16:creationId xmlns:a16="http://schemas.microsoft.com/office/drawing/2014/main" id="{62FB2CD5-528A-478A-949B-345BA2D209B2}"/>
              </a:ext>
            </a:extLst>
          </p:cNvPr>
          <p:cNvSpPr/>
          <p:nvPr/>
        </p:nvSpPr>
        <p:spPr>
          <a:xfrm rot="10800000" flipH="1">
            <a:off x="2438861" y="4820919"/>
            <a:ext cx="609929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19;p13">
            <a:extLst>
              <a:ext uri="{FF2B5EF4-FFF2-40B4-BE49-F238E27FC236}">
                <a16:creationId xmlns:a16="http://schemas.microsoft.com/office/drawing/2014/main" id="{0B5E2ACB-FB29-4F7B-8949-C2E13F354F7C}"/>
              </a:ext>
            </a:extLst>
          </p:cNvPr>
          <p:cNvSpPr/>
          <p:nvPr/>
        </p:nvSpPr>
        <p:spPr>
          <a:xfrm rot="10800000" flipH="1">
            <a:off x="3047936" y="4178463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620;p13">
            <a:extLst>
              <a:ext uri="{FF2B5EF4-FFF2-40B4-BE49-F238E27FC236}">
                <a16:creationId xmlns:a16="http://schemas.microsoft.com/office/drawing/2014/main" id="{31A4FD99-3F62-4D8A-84EF-95683674D755}"/>
              </a:ext>
            </a:extLst>
          </p:cNvPr>
          <p:cNvSpPr/>
          <p:nvPr/>
        </p:nvSpPr>
        <p:spPr>
          <a:xfrm rot="10800000">
            <a:off x="3658935" y="3856776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621;p13">
            <a:extLst>
              <a:ext uri="{FF2B5EF4-FFF2-40B4-BE49-F238E27FC236}">
                <a16:creationId xmlns:a16="http://schemas.microsoft.com/office/drawing/2014/main" id="{AAE9F044-7F3D-4C6A-9B8A-2013870D77A6}"/>
              </a:ext>
            </a:extLst>
          </p:cNvPr>
          <p:cNvSpPr/>
          <p:nvPr/>
        </p:nvSpPr>
        <p:spPr>
          <a:xfrm rot="10800000">
            <a:off x="1219312" y="3856779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768;p29">
            <a:extLst>
              <a:ext uri="{FF2B5EF4-FFF2-40B4-BE49-F238E27FC236}">
                <a16:creationId xmlns:a16="http://schemas.microsoft.com/office/drawing/2014/main" id="{AE775B7D-928D-4A29-BCB6-317988A924DD}"/>
              </a:ext>
            </a:extLst>
          </p:cNvPr>
          <p:cNvSpPr txBox="1">
            <a:spLocks/>
          </p:cNvSpPr>
          <p:nvPr/>
        </p:nvSpPr>
        <p:spPr>
          <a:xfrm>
            <a:off x="685800" y="1099930"/>
            <a:ext cx="7772400" cy="14146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dirty="0">
                <a:solidFill>
                  <a:schemeClr val="tx2"/>
                </a:solidFill>
                <a:ea typeface="Roboto" panose="02000000000000000000" pitchFamily="2" charset="0"/>
              </a:rPr>
              <a:t>Q&amp;A</a:t>
            </a:r>
          </a:p>
        </p:txBody>
      </p:sp>
      <p:sp>
        <p:nvSpPr>
          <p:cNvPr id="70" name="Google Shape;769;p29">
            <a:extLst>
              <a:ext uri="{FF2B5EF4-FFF2-40B4-BE49-F238E27FC236}">
                <a16:creationId xmlns:a16="http://schemas.microsoft.com/office/drawing/2014/main" id="{7E406BB5-1A45-439F-99F7-B1B782D202E9}"/>
              </a:ext>
            </a:extLst>
          </p:cNvPr>
          <p:cNvSpPr txBox="1">
            <a:spLocks/>
          </p:cNvSpPr>
          <p:nvPr/>
        </p:nvSpPr>
        <p:spPr>
          <a:xfrm>
            <a:off x="685800" y="2306653"/>
            <a:ext cx="7772400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66666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Thank you for your attention</a:t>
            </a:r>
          </a:p>
        </p:txBody>
      </p:sp>
      <p:pic>
        <p:nvPicPr>
          <p:cNvPr id="54" name="Picture 53" descr="Icon&#10;&#10;Description automatically generated with medium confidence">
            <a:extLst>
              <a:ext uri="{FF2B5EF4-FFF2-40B4-BE49-F238E27FC236}">
                <a16:creationId xmlns:a16="http://schemas.microsoft.com/office/drawing/2014/main" id="{12C56579-70FD-4217-9072-CC0E941C8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3127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25;p2">
            <a:extLst>
              <a:ext uri="{FF2B5EF4-FFF2-40B4-BE49-F238E27FC236}">
                <a16:creationId xmlns:a16="http://schemas.microsoft.com/office/drawing/2014/main" id="{F5C06F5F-43C4-4A38-A48A-0649941E142B}"/>
              </a:ext>
            </a:extLst>
          </p:cNvPr>
          <p:cNvSpPr/>
          <p:nvPr/>
        </p:nvSpPr>
        <p:spPr>
          <a:xfrm>
            <a:off x="6108962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alpha val="25099"/>
            </a:scheme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6;p2">
            <a:extLst>
              <a:ext uri="{FF2B5EF4-FFF2-40B4-BE49-F238E27FC236}">
                <a16:creationId xmlns:a16="http://schemas.microsoft.com/office/drawing/2014/main" id="{EDE8419B-5EC7-41CD-A097-83D96D79931E}"/>
              </a:ext>
            </a:extLst>
          </p:cNvPr>
          <p:cNvSpPr/>
          <p:nvPr/>
        </p:nvSpPr>
        <p:spPr>
          <a:xfrm>
            <a:off x="6716818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27;p2">
            <a:extLst>
              <a:ext uri="{FF2B5EF4-FFF2-40B4-BE49-F238E27FC236}">
                <a16:creationId xmlns:a16="http://schemas.microsoft.com/office/drawing/2014/main" id="{64F1C919-B099-49C7-98ED-14928D47C29C}"/>
              </a:ext>
            </a:extLst>
          </p:cNvPr>
          <p:cNvSpPr/>
          <p:nvPr/>
        </p:nvSpPr>
        <p:spPr>
          <a:xfrm>
            <a:off x="7324645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28;p2">
            <a:extLst>
              <a:ext uri="{FF2B5EF4-FFF2-40B4-BE49-F238E27FC236}">
                <a16:creationId xmlns:a16="http://schemas.microsoft.com/office/drawing/2014/main" id="{7EB361CD-6FB9-47A5-ABC5-D08B7320AC0B}"/>
              </a:ext>
            </a:extLst>
          </p:cNvPr>
          <p:cNvSpPr/>
          <p:nvPr/>
        </p:nvSpPr>
        <p:spPr>
          <a:xfrm>
            <a:off x="7324645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29;p2">
            <a:extLst>
              <a:ext uri="{FF2B5EF4-FFF2-40B4-BE49-F238E27FC236}">
                <a16:creationId xmlns:a16="http://schemas.microsoft.com/office/drawing/2014/main" id="{57D449C1-4F00-4629-A24B-34B2A9122F71}"/>
              </a:ext>
            </a:extLst>
          </p:cNvPr>
          <p:cNvSpPr/>
          <p:nvPr/>
        </p:nvSpPr>
        <p:spPr>
          <a:xfrm>
            <a:off x="7932502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0;p2">
            <a:extLst>
              <a:ext uri="{FF2B5EF4-FFF2-40B4-BE49-F238E27FC236}">
                <a16:creationId xmlns:a16="http://schemas.microsoft.com/office/drawing/2014/main" id="{18CA53F0-B56A-41DB-A198-67C313737702}"/>
              </a:ext>
            </a:extLst>
          </p:cNvPr>
          <p:cNvSpPr/>
          <p:nvPr/>
        </p:nvSpPr>
        <p:spPr>
          <a:xfrm>
            <a:off x="85386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1;p2">
            <a:extLst>
              <a:ext uri="{FF2B5EF4-FFF2-40B4-BE49-F238E27FC236}">
                <a16:creationId xmlns:a16="http://schemas.microsoft.com/office/drawing/2014/main" id="{BDF14074-A26B-4F1D-9C4E-74822CE775D2}"/>
              </a:ext>
            </a:extLst>
          </p:cNvPr>
          <p:cNvSpPr/>
          <p:nvPr/>
        </p:nvSpPr>
        <p:spPr>
          <a:xfrm>
            <a:off x="7932502" y="1286669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2;p2">
            <a:extLst>
              <a:ext uri="{FF2B5EF4-FFF2-40B4-BE49-F238E27FC236}">
                <a16:creationId xmlns:a16="http://schemas.microsoft.com/office/drawing/2014/main" id="{0C2E5D39-1641-423D-9500-3DDCA3552687}"/>
              </a:ext>
            </a:extLst>
          </p:cNvPr>
          <p:cNvSpPr/>
          <p:nvPr/>
        </p:nvSpPr>
        <p:spPr>
          <a:xfrm>
            <a:off x="7932502" y="321673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3;p2">
            <a:extLst>
              <a:ext uri="{FF2B5EF4-FFF2-40B4-BE49-F238E27FC236}">
                <a16:creationId xmlns:a16="http://schemas.microsoft.com/office/drawing/2014/main" id="{72D241EE-48A8-439A-90F6-4A88EDE3D6A4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4;p2">
            <a:extLst>
              <a:ext uri="{FF2B5EF4-FFF2-40B4-BE49-F238E27FC236}">
                <a16:creationId xmlns:a16="http://schemas.microsoft.com/office/drawing/2014/main" id="{0E2E5853-FC19-433D-8462-1AAE28150D9E}"/>
              </a:ext>
            </a:extLst>
          </p:cNvPr>
          <p:cNvSpPr/>
          <p:nvPr/>
        </p:nvSpPr>
        <p:spPr>
          <a:xfrm>
            <a:off x="6108962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5;p2">
            <a:extLst>
              <a:ext uri="{FF2B5EF4-FFF2-40B4-BE49-F238E27FC236}">
                <a16:creationId xmlns:a16="http://schemas.microsoft.com/office/drawing/2014/main" id="{AFD086A3-11E3-4AB1-8FF5-E260FFB35457}"/>
              </a:ext>
            </a:extLst>
          </p:cNvPr>
          <p:cNvSpPr/>
          <p:nvPr/>
        </p:nvSpPr>
        <p:spPr>
          <a:xfrm>
            <a:off x="6716818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6;p2">
            <a:extLst>
              <a:ext uri="{FF2B5EF4-FFF2-40B4-BE49-F238E27FC236}">
                <a16:creationId xmlns:a16="http://schemas.microsoft.com/office/drawing/2014/main" id="{3C01FA55-C0A2-4EF3-B624-00C84084EF90}"/>
              </a:ext>
            </a:extLst>
          </p:cNvPr>
          <p:cNvSpPr/>
          <p:nvPr/>
        </p:nvSpPr>
        <p:spPr>
          <a:xfrm>
            <a:off x="7324645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7;p2">
            <a:extLst>
              <a:ext uri="{FF2B5EF4-FFF2-40B4-BE49-F238E27FC236}">
                <a16:creationId xmlns:a16="http://schemas.microsoft.com/office/drawing/2014/main" id="{EB80CED7-0904-4AE6-A992-955C36DAE417}"/>
              </a:ext>
            </a:extLst>
          </p:cNvPr>
          <p:cNvSpPr/>
          <p:nvPr/>
        </p:nvSpPr>
        <p:spPr>
          <a:xfrm>
            <a:off x="7932502" y="-11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38;p2">
            <a:extLst>
              <a:ext uri="{FF2B5EF4-FFF2-40B4-BE49-F238E27FC236}">
                <a16:creationId xmlns:a16="http://schemas.microsoft.com/office/drawing/2014/main" id="{B8D382BE-DBC1-4F64-833F-8B7D8CD45CEF}"/>
              </a:ext>
            </a:extLst>
          </p:cNvPr>
          <p:cNvSpPr/>
          <p:nvPr/>
        </p:nvSpPr>
        <p:spPr>
          <a:xfrm>
            <a:off x="85386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39;p2">
            <a:extLst>
              <a:ext uri="{FF2B5EF4-FFF2-40B4-BE49-F238E27FC236}">
                <a16:creationId xmlns:a16="http://schemas.microsoft.com/office/drawing/2014/main" id="{D41FC43D-54B2-449A-9B5C-88B8F4A5940E}"/>
              </a:ext>
            </a:extLst>
          </p:cNvPr>
          <p:cNvSpPr/>
          <p:nvPr/>
        </p:nvSpPr>
        <p:spPr>
          <a:xfrm>
            <a:off x="4894945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0;p2">
            <a:extLst>
              <a:ext uri="{FF2B5EF4-FFF2-40B4-BE49-F238E27FC236}">
                <a16:creationId xmlns:a16="http://schemas.microsoft.com/office/drawing/2014/main" id="{CB8472BB-AC54-4E02-A162-BF82BC79AC78}"/>
              </a:ext>
            </a:extLst>
          </p:cNvPr>
          <p:cNvSpPr/>
          <p:nvPr/>
        </p:nvSpPr>
        <p:spPr>
          <a:xfrm>
            <a:off x="6108962" y="3860093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41;p2">
            <a:extLst>
              <a:ext uri="{FF2B5EF4-FFF2-40B4-BE49-F238E27FC236}">
                <a16:creationId xmlns:a16="http://schemas.microsoft.com/office/drawing/2014/main" id="{8B55459A-7D20-4E3A-BF0F-BDE4A836F5FE}"/>
              </a:ext>
            </a:extLst>
          </p:cNvPr>
          <p:cNvSpPr/>
          <p:nvPr/>
        </p:nvSpPr>
        <p:spPr>
          <a:xfrm>
            <a:off x="5502772" y="4182670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9990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42;p2">
            <a:extLst>
              <a:ext uri="{FF2B5EF4-FFF2-40B4-BE49-F238E27FC236}">
                <a16:creationId xmlns:a16="http://schemas.microsoft.com/office/drawing/2014/main" id="{5FEC88E1-F6D3-4F05-B80C-157A1E898C95}"/>
              </a:ext>
            </a:extLst>
          </p:cNvPr>
          <p:cNvSpPr/>
          <p:nvPr/>
        </p:nvSpPr>
        <p:spPr>
          <a:xfrm>
            <a:off x="7324645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43;p2">
            <a:extLst>
              <a:ext uri="{FF2B5EF4-FFF2-40B4-BE49-F238E27FC236}">
                <a16:creationId xmlns:a16="http://schemas.microsoft.com/office/drawing/2014/main" id="{E24A403C-46D2-4D7D-B07D-2EB44BCCC828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44;p2">
            <a:extLst>
              <a:ext uri="{FF2B5EF4-FFF2-40B4-BE49-F238E27FC236}">
                <a16:creationId xmlns:a16="http://schemas.microsoft.com/office/drawing/2014/main" id="{D46EA6CD-88FE-49BE-8D50-4F5B2D25E47B}"/>
              </a:ext>
            </a:extLst>
          </p:cNvPr>
          <p:cNvSpPr/>
          <p:nvPr/>
        </p:nvSpPr>
        <p:spPr>
          <a:xfrm>
            <a:off x="6716818" y="4182670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45;p2">
            <a:extLst>
              <a:ext uri="{FF2B5EF4-FFF2-40B4-BE49-F238E27FC236}">
                <a16:creationId xmlns:a16="http://schemas.microsoft.com/office/drawing/2014/main" id="{67ACA67A-4085-4FE7-8A3C-97520E7D0BC9}"/>
              </a:ext>
            </a:extLst>
          </p:cNvPr>
          <p:cNvSpPr/>
          <p:nvPr/>
        </p:nvSpPr>
        <p:spPr>
          <a:xfrm>
            <a:off x="7932502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46;p2">
            <a:extLst>
              <a:ext uri="{FF2B5EF4-FFF2-40B4-BE49-F238E27FC236}">
                <a16:creationId xmlns:a16="http://schemas.microsoft.com/office/drawing/2014/main" id="{42920B65-AD0F-43A3-AADE-1649BFD7E00C}"/>
              </a:ext>
            </a:extLst>
          </p:cNvPr>
          <p:cNvSpPr/>
          <p:nvPr/>
        </p:nvSpPr>
        <p:spPr>
          <a:xfrm>
            <a:off x="7932502" y="96589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47;p2">
            <a:extLst>
              <a:ext uri="{FF2B5EF4-FFF2-40B4-BE49-F238E27FC236}">
                <a16:creationId xmlns:a16="http://schemas.microsoft.com/office/drawing/2014/main" id="{322B7760-D068-4F36-8A84-7683E6BA6D40}"/>
              </a:ext>
            </a:extLst>
          </p:cNvPr>
          <p:cNvSpPr/>
          <p:nvPr/>
        </p:nvSpPr>
        <p:spPr>
          <a:xfrm>
            <a:off x="7932502" y="289595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48;p2">
            <a:extLst>
              <a:ext uri="{FF2B5EF4-FFF2-40B4-BE49-F238E27FC236}">
                <a16:creationId xmlns:a16="http://schemas.microsoft.com/office/drawing/2014/main" id="{95288BA8-C89A-4343-90DA-EF5FCBC3C6CF}"/>
              </a:ext>
            </a:extLst>
          </p:cNvPr>
          <p:cNvSpPr/>
          <p:nvPr/>
        </p:nvSpPr>
        <p:spPr>
          <a:xfrm>
            <a:off x="7932492" y="353841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49;p2">
            <a:extLst>
              <a:ext uri="{FF2B5EF4-FFF2-40B4-BE49-F238E27FC236}">
                <a16:creationId xmlns:a16="http://schemas.microsoft.com/office/drawing/2014/main" id="{2D4C4F97-A91A-4767-9988-1A6ADA51CE55}"/>
              </a:ext>
            </a:extLst>
          </p:cNvPr>
          <p:cNvSpPr/>
          <p:nvPr/>
        </p:nvSpPr>
        <p:spPr>
          <a:xfrm>
            <a:off x="6108962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50;p2">
            <a:extLst>
              <a:ext uri="{FF2B5EF4-FFF2-40B4-BE49-F238E27FC236}">
                <a16:creationId xmlns:a16="http://schemas.microsoft.com/office/drawing/2014/main" id="{99AC092E-47B7-41EB-A4F6-BEC0A0B9D932}"/>
              </a:ext>
            </a:extLst>
          </p:cNvPr>
          <p:cNvSpPr/>
          <p:nvPr/>
        </p:nvSpPr>
        <p:spPr>
          <a:xfrm>
            <a:off x="6716818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51;p2">
            <a:extLst>
              <a:ext uri="{FF2B5EF4-FFF2-40B4-BE49-F238E27FC236}">
                <a16:creationId xmlns:a16="http://schemas.microsoft.com/office/drawing/2014/main" id="{5E82E00A-78C4-4EC5-9756-174EEEFD36B1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52;p2">
            <a:extLst>
              <a:ext uri="{FF2B5EF4-FFF2-40B4-BE49-F238E27FC236}">
                <a16:creationId xmlns:a16="http://schemas.microsoft.com/office/drawing/2014/main" id="{D47C2565-6ED0-44E0-A48E-720E35D2D81C}"/>
              </a:ext>
            </a:extLst>
          </p:cNvPr>
          <p:cNvSpPr/>
          <p:nvPr/>
        </p:nvSpPr>
        <p:spPr>
          <a:xfrm>
            <a:off x="7324645" y="4503448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53;p2">
            <a:extLst>
              <a:ext uri="{FF2B5EF4-FFF2-40B4-BE49-F238E27FC236}">
                <a16:creationId xmlns:a16="http://schemas.microsoft.com/office/drawing/2014/main" id="{3D92AF39-D3CF-4E52-8EDB-207CCD367AE7}"/>
              </a:ext>
            </a:extLst>
          </p:cNvPr>
          <p:cNvSpPr/>
          <p:nvPr/>
        </p:nvSpPr>
        <p:spPr>
          <a:xfrm>
            <a:off x="85386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55;p2">
            <a:extLst>
              <a:ext uri="{FF2B5EF4-FFF2-40B4-BE49-F238E27FC236}">
                <a16:creationId xmlns:a16="http://schemas.microsoft.com/office/drawing/2014/main" id="{ED3B5E76-13F7-4DA7-B704-7ABC5F26A9AE}"/>
              </a:ext>
            </a:extLst>
          </p:cNvPr>
          <p:cNvSpPr/>
          <p:nvPr/>
        </p:nvSpPr>
        <p:spPr>
          <a:xfrm>
            <a:off x="7324658" y="32253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56;p2">
            <a:extLst>
              <a:ext uri="{FF2B5EF4-FFF2-40B4-BE49-F238E27FC236}">
                <a16:creationId xmlns:a16="http://schemas.microsoft.com/office/drawing/2014/main" id="{96A26589-48FD-493B-9DE3-EB833915D2AC}"/>
              </a:ext>
            </a:extLst>
          </p:cNvPr>
          <p:cNvSpPr/>
          <p:nvPr/>
        </p:nvSpPr>
        <p:spPr>
          <a:xfrm>
            <a:off x="7324658" y="96589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57;p2">
            <a:extLst>
              <a:ext uri="{FF2B5EF4-FFF2-40B4-BE49-F238E27FC236}">
                <a16:creationId xmlns:a16="http://schemas.microsoft.com/office/drawing/2014/main" id="{875D640C-EBDF-4E4C-A96F-929FD70D65A8}"/>
              </a:ext>
            </a:extLst>
          </p:cNvPr>
          <p:cNvSpPr/>
          <p:nvPr/>
        </p:nvSpPr>
        <p:spPr>
          <a:xfrm>
            <a:off x="6716831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58;p2">
            <a:extLst>
              <a:ext uri="{FF2B5EF4-FFF2-40B4-BE49-F238E27FC236}">
                <a16:creationId xmlns:a16="http://schemas.microsoft.com/office/drawing/2014/main" id="{27EC39AA-05E9-45B7-A801-6F925A790DC0}"/>
              </a:ext>
            </a:extLst>
          </p:cNvPr>
          <p:cNvSpPr/>
          <p:nvPr/>
        </p:nvSpPr>
        <p:spPr>
          <a:xfrm>
            <a:off x="6716831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59;p2">
            <a:extLst>
              <a:ext uri="{FF2B5EF4-FFF2-40B4-BE49-F238E27FC236}">
                <a16:creationId xmlns:a16="http://schemas.microsoft.com/office/drawing/2014/main" id="{086D791B-24B5-4E3E-B469-A639EDF67083}"/>
              </a:ext>
            </a:extLst>
          </p:cNvPr>
          <p:cNvSpPr/>
          <p:nvPr/>
        </p:nvSpPr>
        <p:spPr>
          <a:xfrm>
            <a:off x="7324658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60;p2">
            <a:extLst>
              <a:ext uri="{FF2B5EF4-FFF2-40B4-BE49-F238E27FC236}">
                <a16:creationId xmlns:a16="http://schemas.microsoft.com/office/drawing/2014/main" id="{8B05EDF4-2575-4AB3-8AC6-0B49E7B84B95}"/>
              </a:ext>
            </a:extLst>
          </p:cNvPr>
          <p:cNvSpPr/>
          <p:nvPr/>
        </p:nvSpPr>
        <p:spPr>
          <a:xfrm>
            <a:off x="7324658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62;p2">
            <a:extLst>
              <a:ext uri="{FF2B5EF4-FFF2-40B4-BE49-F238E27FC236}">
                <a16:creationId xmlns:a16="http://schemas.microsoft.com/office/drawing/2014/main" id="{9C18B0D7-FA92-4F1D-B128-758A04BBF97C}"/>
              </a:ext>
            </a:extLst>
          </p:cNvPr>
          <p:cNvSpPr/>
          <p:nvPr/>
        </p:nvSpPr>
        <p:spPr>
          <a:xfrm>
            <a:off x="6109812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63;p2">
            <a:extLst>
              <a:ext uri="{FF2B5EF4-FFF2-40B4-BE49-F238E27FC236}">
                <a16:creationId xmlns:a16="http://schemas.microsoft.com/office/drawing/2014/main" id="{444C3EB3-2F39-4F86-A475-235078E1457A}"/>
              </a:ext>
            </a:extLst>
          </p:cNvPr>
          <p:cNvSpPr/>
          <p:nvPr/>
        </p:nvSpPr>
        <p:spPr>
          <a:xfrm>
            <a:off x="6109812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64;p2">
            <a:extLst>
              <a:ext uri="{FF2B5EF4-FFF2-40B4-BE49-F238E27FC236}">
                <a16:creationId xmlns:a16="http://schemas.microsoft.com/office/drawing/2014/main" id="{DE3D6837-E1A1-4A0F-9B94-056961AD57EC}"/>
              </a:ext>
            </a:extLst>
          </p:cNvPr>
          <p:cNvSpPr/>
          <p:nvPr/>
        </p:nvSpPr>
        <p:spPr>
          <a:xfrm>
            <a:off x="6717668" y="1286669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65;p2">
            <a:extLst>
              <a:ext uri="{FF2B5EF4-FFF2-40B4-BE49-F238E27FC236}">
                <a16:creationId xmlns:a16="http://schemas.microsoft.com/office/drawing/2014/main" id="{FC6C85D9-854A-469B-AC57-F35FBDF8DB70}"/>
              </a:ext>
            </a:extLst>
          </p:cNvPr>
          <p:cNvSpPr/>
          <p:nvPr/>
        </p:nvSpPr>
        <p:spPr>
          <a:xfrm>
            <a:off x="6717668" y="1930025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66;p2">
            <a:extLst>
              <a:ext uri="{FF2B5EF4-FFF2-40B4-BE49-F238E27FC236}">
                <a16:creationId xmlns:a16="http://schemas.microsoft.com/office/drawing/2014/main" id="{E747F78D-E033-4256-85FD-F05257E4EFF1}"/>
              </a:ext>
            </a:extLst>
          </p:cNvPr>
          <p:cNvSpPr/>
          <p:nvPr/>
        </p:nvSpPr>
        <p:spPr>
          <a:xfrm>
            <a:off x="6717668" y="257338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67;p2">
            <a:extLst>
              <a:ext uri="{FF2B5EF4-FFF2-40B4-BE49-F238E27FC236}">
                <a16:creationId xmlns:a16="http://schemas.microsoft.com/office/drawing/2014/main" id="{1D925737-8625-43D4-8A35-0277FEF8D63F}"/>
              </a:ext>
            </a:extLst>
          </p:cNvPr>
          <p:cNvSpPr/>
          <p:nvPr/>
        </p:nvSpPr>
        <p:spPr>
          <a:xfrm>
            <a:off x="7325495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68;p2">
            <a:extLst>
              <a:ext uri="{FF2B5EF4-FFF2-40B4-BE49-F238E27FC236}">
                <a16:creationId xmlns:a16="http://schemas.microsoft.com/office/drawing/2014/main" id="{6F3D0541-2546-45D7-83F8-099E24ED35A1}"/>
              </a:ext>
            </a:extLst>
          </p:cNvPr>
          <p:cNvSpPr/>
          <p:nvPr/>
        </p:nvSpPr>
        <p:spPr>
          <a:xfrm>
            <a:off x="6717668" y="321673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69;p2">
            <a:extLst>
              <a:ext uri="{FF2B5EF4-FFF2-40B4-BE49-F238E27FC236}">
                <a16:creationId xmlns:a16="http://schemas.microsoft.com/office/drawing/2014/main" id="{CBE49CAB-A511-49C9-A099-CCDD6655CF73}"/>
              </a:ext>
            </a:extLst>
          </p:cNvPr>
          <p:cNvSpPr/>
          <p:nvPr/>
        </p:nvSpPr>
        <p:spPr>
          <a:xfrm>
            <a:off x="7325495" y="2895958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70;p2">
            <a:extLst>
              <a:ext uri="{FF2B5EF4-FFF2-40B4-BE49-F238E27FC236}">
                <a16:creationId xmlns:a16="http://schemas.microsoft.com/office/drawing/2014/main" id="{745130D4-75C5-46B8-A3C2-B05088269079}"/>
              </a:ext>
            </a:extLst>
          </p:cNvPr>
          <p:cNvSpPr/>
          <p:nvPr/>
        </p:nvSpPr>
        <p:spPr>
          <a:xfrm>
            <a:off x="7933352" y="1930025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71;p2">
            <a:extLst>
              <a:ext uri="{FF2B5EF4-FFF2-40B4-BE49-F238E27FC236}">
                <a16:creationId xmlns:a16="http://schemas.microsoft.com/office/drawing/2014/main" id="{86229790-A2C6-45AB-9092-811277D2B9D9}"/>
              </a:ext>
            </a:extLst>
          </p:cNvPr>
          <p:cNvSpPr/>
          <p:nvPr/>
        </p:nvSpPr>
        <p:spPr>
          <a:xfrm>
            <a:off x="7933352" y="257338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72;p2">
            <a:extLst>
              <a:ext uri="{FF2B5EF4-FFF2-40B4-BE49-F238E27FC236}">
                <a16:creationId xmlns:a16="http://schemas.microsoft.com/office/drawing/2014/main" id="{EFBECC77-9764-4F81-8133-EC3346F83709}"/>
              </a:ext>
            </a:extLst>
          </p:cNvPr>
          <p:cNvSpPr/>
          <p:nvPr/>
        </p:nvSpPr>
        <p:spPr>
          <a:xfrm>
            <a:off x="8539542" y="16088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;p2">
            <a:extLst>
              <a:ext uri="{FF2B5EF4-FFF2-40B4-BE49-F238E27FC236}">
                <a16:creationId xmlns:a16="http://schemas.microsoft.com/office/drawing/2014/main" id="{E456FBEC-467B-48BC-8B07-DA976A8DC338}"/>
              </a:ext>
            </a:extLst>
          </p:cNvPr>
          <p:cNvSpPr/>
          <p:nvPr/>
        </p:nvSpPr>
        <p:spPr>
          <a:xfrm>
            <a:off x="6109812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74;p2">
            <a:extLst>
              <a:ext uri="{FF2B5EF4-FFF2-40B4-BE49-F238E27FC236}">
                <a16:creationId xmlns:a16="http://schemas.microsoft.com/office/drawing/2014/main" id="{539BC9A2-3066-405E-B5FB-6E4FF24EFB1A}"/>
              </a:ext>
            </a:extLst>
          </p:cNvPr>
          <p:cNvSpPr/>
          <p:nvPr/>
        </p:nvSpPr>
        <p:spPr>
          <a:xfrm>
            <a:off x="6109812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5;p2">
            <a:extLst>
              <a:ext uri="{FF2B5EF4-FFF2-40B4-BE49-F238E27FC236}">
                <a16:creationId xmlns:a16="http://schemas.microsoft.com/office/drawing/2014/main" id="{50AABE40-3684-4C7C-92D5-23C689CFFEC6}"/>
              </a:ext>
            </a:extLst>
          </p:cNvPr>
          <p:cNvSpPr/>
          <p:nvPr/>
        </p:nvSpPr>
        <p:spPr>
          <a:xfrm>
            <a:off x="6717668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76;p2">
            <a:extLst>
              <a:ext uri="{FF2B5EF4-FFF2-40B4-BE49-F238E27FC236}">
                <a16:creationId xmlns:a16="http://schemas.microsoft.com/office/drawing/2014/main" id="{76D01969-1066-43B8-AB6E-87CE97B90BAC}"/>
              </a:ext>
            </a:extLst>
          </p:cNvPr>
          <p:cNvSpPr/>
          <p:nvPr/>
        </p:nvSpPr>
        <p:spPr>
          <a:xfrm>
            <a:off x="7325495" y="1930025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77;p2">
            <a:extLst>
              <a:ext uri="{FF2B5EF4-FFF2-40B4-BE49-F238E27FC236}">
                <a16:creationId xmlns:a16="http://schemas.microsoft.com/office/drawing/2014/main" id="{04419187-5CAD-4B02-A03C-039F30B2EC5E}"/>
              </a:ext>
            </a:extLst>
          </p:cNvPr>
          <p:cNvSpPr/>
          <p:nvPr/>
        </p:nvSpPr>
        <p:spPr>
          <a:xfrm>
            <a:off x="6717668" y="22526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78;p2">
            <a:extLst>
              <a:ext uri="{FF2B5EF4-FFF2-40B4-BE49-F238E27FC236}">
                <a16:creationId xmlns:a16="http://schemas.microsoft.com/office/drawing/2014/main" id="{1B62EE30-30FA-4C27-A2E1-98E14EE37799}"/>
              </a:ext>
            </a:extLst>
          </p:cNvPr>
          <p:cNvSpPr/>
          <p:nvPr/>
        </p:nvSpPr>
        <p:spPr>
          <a:xfrm>
            <a:off x="7325495" y="2573381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2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3;p2">
            <a:extLst>
              <a:ext uri="{FF2B5EF4-FFF2-40B4-BE49-F238E27FC236}">
                <a16:creationId xmlns:a16="http://schemas.microsoft.com/office/drawing/2014/main" id="{4ADD3823-12F4-4BA7-9214-E521E0422D2C}"/>
              </a:ext>
            </a:extLst>
          </p:cNvPr>
          <p:cNvSpPr txBox="1">
            <a:spLocks/>
          </p:cNvSpPr>
          <p:nvPr/>
        </p:nvSpPr>
        <p:spPr>
          <a:xfrm>
            <a:off x="354805" y="2618216"/>
            <a:ext cx="5265000" cy="1159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GB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</a:rPr>
              <a:t>Meet our team </a:t>
            </a:r>
          </a:p>
        </p:txBody>
      </p:sp>
      <p:sp>
        <p:nvSpPr>
          <p:cNvPr id="288" name="Google Shape;25;p2">
            <a:extLst>
              <a:ext uri="{FF2B5EF4-FFF2-40B4-BE49-F238E27FC236}">
                <a16:creationId xmlns:a16="http://schemas.microsoft.com/office/drawing/2014/main" id="{5A352A0E-4D9B-4283-A804-293A2BBA0BAD}"/>
              </a:ext>
            </a:extLst>
          </p:cNvPr>
          <p:cNvSpPr/>
          <p:nvPr/>
        </p:nvSpPr>
        <p:spPr>
          <a:xfrm flipV="1">
            <a:off x="1214017" y="320767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6;p2">
            <a:extLst>
              <a:ext uri="{FF2B5EF4-FFF2-40B4-BE49-F238E27FC236}">
                <a16:creationId xmlns:a16="http://schemas.microsoft.com/office/drawing/2014/main" id="{CC058E09-EE8D-4C5B-9E4A-6C3298ABFF37}"/>
              </a:ext>
            </a:extLst>
          </p:cNvPr>
          <p:cNvSpPr/>
          <p:nvPr/>
        </p:nvSpPr>
        <p:spPr>
          <a:xfrm flipV="1">
            <a:off x="1821873" y="64331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7;p2">
            <a:extLst>
              <a:ext uri="{FF2B5EF4-FFF2-40B4-BE49-F238E27FC236}">
                <a16:creationId xmlns:a16="http://schemas.microsoft.com/office/drawing/2014/main" id="{DC362119-E3A7-45F7-8F9E-2F4C7C53E47B}"/>
              </a:ext>
            </a:extLst>
          </p:cNvPr>
          <p:cNvSpPr/>
          <p:nvPr/>
        </p:nvSpPr>
        <p:spPr>
          <a:xfrm flipV="1">
            <a:off x="2429700" y="964091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8;p2">
            <a:extLst>
              <a:ext uri="{FF2B5EF4-FFF2-40B4-BE49-F238E27FC236}">
                <a16:creationId xmlns:a16="http://schemas.microsoft.com/office/drawing/2014/main" id="{9CC3A652-33DE-45EA-B59E-3C847F7139DA}"/>
              </a:ext>
            </a:extLst>
          </p:cNvPr>
          <p:cNvSpPr/>
          <p:nvPr/>
        </p:nvSpPr>
        <p:spPr>
          <a:xfrm flipV="1">
            <a:off x="2429700" y="320767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32;p2">
            <a:extLst>
              <a:ext uri="{FF2B5EF4-FFF2-40B4-BE49-F238E27FC236}">
                <a16:creationId xmlns:a16="http://schemas.microsoft.com/office/drawing/2014/main" id="{BE416547-9758-48E1-B569-BEA5FEE9BBB7}"/>
              </a:ext>
            </a:extLst>
          </p:cNvPr>
          <p:cNvSpPr/>
          <p:nvPr/>
        </p:nvSpPr>
        <p:spPr>
          <a:xfrm flipV="1">
            <a:off x="3037557" y="128666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33;p2">
            <a:extLst>
              <a:ext uri="{FF2B5EF4-FFF2-40B4-BE49-F238E27FC236}">
                <a16:creationId xmlns:a16="http://schemas.microsoft.com/office/drawing/2014/main" id="{06D63900-5B61-45ED-801D-211235A0A355}"/>
              </a:ext>
            </a:extLst>
          </p:cNvPr>
          <p:cNvSpPr/>
          <p:nvPr/>
        </p:nvSpPr>
        <p:spPr>
          <a:xfrm flipV="1">
            <a:off x="3643747" y="96409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9;p2">
            <a:extLst>
              <a:ext uri="{FF2B5EF4-FFF2-40B4-BE49-F238E27FC236}">
                <a16:creationId xmlns:a16="http://schemas.microsoft.com/office/drawing/2014/main" id="{4D1D4E8C-8AB2-4BC4-A161-E109F673A92C}"/>
              </a:ext>
            </a:extLst>
          </p:cNvPr>
          <p:cNvSpPr/>
          <p:nvPr/>
        </p:nvSpPr>
        <p:spPr>
          <a:xfrm flipV="1">
            <a:off x="0" y="64331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40;p2">
            <a:extLst>
              <a:ext uri="{FF2B5EF4-FFF2-40B4-BE49-F238E27FC236}">
                <a16:creationId xmlns:a16="http://schemas.microsoft.com/office/drawing/2014/main" id="{3D27F93D-018B-4E29-9ED8-35A34AA45699}"/>
              </a:ext>
            </a:extLst>
          </p:cNvPr>
          <p:cNvSpPr/>
          <p:nvPr/>
        </p:nvSpPr>
        <p:spPr>
          <a:xfrm flipV="1">
            <a:off x="1214017" y="64331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41;p2">
            <a:extLst>
              <a:ext uri="{FF2B5EF4-FFF2-40B4-BE49-F238E27FC236}">
                <a16:creationId xmlns:a16="http://schemas.microsoft.com/office/drawing/2014/main" id="{B75210D3-C7FD-4884-A4B0-00AAF6E70C04}"/>
              </a:ext>
            </a:extLst>
          </p:cNvPr>
          <p:cNvSpPr/>
          <p:nvPr/>
        </p:nvSpPr>
        <p:spPr>
          <a:xfrm flipV="1">
            <a:off x="607827" y="320767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9990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42;p2">
            <a:extLst>
              <a:ext uri="{FF2B5EF4-FFF2-40B4-BE49-F238E27FC236}">
                <a16:creationId xmlns:a16="http://schemas.microsoft.com/office/drawing/2014/main" id="{D6FF7DD7-9A78-49BC-B749-551626EAB76A}"/>
              </a:ext>
            </a:extLst>
          </p:cNvPr>
          <p:cNvSpPr/>
          <p:nvPr/>
        </p:nvSpPr>
        <p:spPr>
          <a:xfrm flipV="1">
            <a:off x="4238830" y="31982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43;p2">
            <a:extLst>
              <a:ext uri="{FF2B5EF4-FFF2-40B4-BE49-F238E27FC236}">
                <a16:creationId xmlns:a16="http://schemas.microsoft.com/office/drawing/2014/main" id="{215AAED7-A0A9-4BA1-8CE3-FFBFEFBE68D5}"/>
              </a:ext>
            </a:extLst>
          </p:cNvPr>
          <p:cNvSpPr/>
          <p:nvPr/>
        </p:nvSpPr>
        <p:spPr>
          <a:xfrm flipV="1">
            <a:off x="1821873" y="96409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44;p2">
            <a:extLst>
              <a:ext uri="{FF2B5EF4-FFF2-40B4-BE49-F238E27FC236}">
                <a16:creationId xmlns:a16="http://schemas.microsoft.com/office/drawing/2014/main" id="{74A2D31A-CD21-4219-BA46-2EC1B9AAC679}"/>
              </a:ext>
            </a:extLst>
          </p:cNvPr>
          <p:cNvSpPr/>
          <p:nvPr/>
        </p:nvSpPr>
        <p:spPr>
          <a:xfrm flipV="1">
            <a:off x="1821873" y="320767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47;p2">
            <a:extLst>
              <a:ext uri="{FF2B5EF4-FFF2-40B4-BE49-F238E27FC236}">
                <a16:creationId xmlns:a16="http://schemas.microsoft.com/office/drawing/2014/main" id="{E6C1B6DE-7484-4672-A8FC-7397BF0872D6}"/>
              </a:ext>
            </a:extLst>
          </p:cNvPr>
          <p:cNvSpPr/>
          <p:nvPr/>
        </p:nvSpPr>
        <p:spPr>
          <a:xfrm flipV="1">
            <a:off x="3037557" y="160744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48;p2">
            <a:extLst>
              <a:ext uri="{FF2B5EF4-FFF2-40B4-BE49-F238E27FC236}">
                <a16:creationId xmlns:a16="http://schemas.microsoft.com/office/drawing/2014/main" id="{CCBEDF83-C4A9-45C5-A67F-909ED952DFDD}"/>
              </a:ext>
            </a:extLst>
          </p:cNvPr>
          <p:cNvSpPr/>
          <p:nvPr/>
        </p:nvSpPr>
        <p:spPr>
          <a:xfrm flipV="1">
            <a:off x="3037547" y="96498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51;p2">
            <a:extLst>
              <a:ext uri="{FF2B5EF4-FFF2-40B4-BE49-F238E27FC236}">
                <a16:creationId xmlns:a16="http://schemas.microsoft.com/office/drawing/2014/main" id="{2531B047-49B9-4AF4-BCA9-435845110923}"/>
              </a:ext>
            </a:extLst>
          </p:cNvPr>
          <p:cNvSpPr/>
          <p:nvPr/>
        </p:nvSpPr>
        <p:spPr>
          <a:xfrm flipV="1">
            <a:off x="1821873" y="-11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63;p2">
            <a:extLst>
              <a:ext uri="{FF2B5EF4-FFF2-40B4-BE49-F238E27FC236}">
                <a16:creationId xmlns:a16="http://schemas.microsoft.com/office/drawing/2014/main" id="{B903E876-351D-4743-B0A3-9331E64F97B3}"/>
              </a:ext>
            </a:extLst>
          </p:cNvPr>
          <p:cNvSpPr/>
          <p:nvPr/>
        </p:nvSpPr>
        <p:spPr>
          <a:xfrm flipV="1">
            <a:off x="3638633" y="31980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68;p2">
            <a:extLst>
              <a:ext uri="{FF2B5EF4-FFF2-40B4-BE49-F238E27FC236}">
                <a16:creationId xmlns:a16="http://schemas.microsoft.com/office/drawing/2014/main" id="{4A831144-3593-4B20-954B-41615C0638CC}"/>
              </a:ext>
            </a:extLst>
          </p:cNvPr>
          <p:cNvSpPr/>
          <p:nvPr/>
        </p:nvSpPr>
        <p:spPr>
          <a:xfrm flipV="1">
            <a:off x="1822723" y="128666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69;p2">
            <a:extLst>
              <a:ext uri="{FF2B5EF4-FFF2-40B4-BE49-F238E27FC236}">
                <a16:creationId xmlns:a16="http://schemas.microsoft.com/office/drawing/2014/main" id="{C298F6FB-D06A-4C7B-9F98-D9BAAB50431C}"/>
              </a:ext>
            </a:extLst>
          </p:cNvPr>
          <p:cNvSpPr/>
          <p:nvPr/>
        </p:nvSpPr>
        <p:spPr>
          <a:xfrm flipV="1">
            <a:off x="4239680" y="64059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74;p2">
            <a:extLst>
              <a:ext uri="{FF2B5EF4-FFF2-40B4-BE49-F238E27FC236}">
                <a16:creationId xmlns:a16="http://schemas.microsoft.com/office/drawing/2014/main" id="{7ABB0574-7240-410D-BFB1-BA3C9E98C577}"/>
              </a:ext>
            </a:extLst>
          </p:cNvPr>
          <p:cNvSpPr/>
          <p:nvPr/>
        </p:nvSpPr>
        <p:spPr>
          <a:xfrm flipV="1">
            <a:off x="1214867" y="1286668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70;p2">
            <a:extLst>
              <a:ext uri="{FF2B5EF4-FFF2-40B4-BE49-F238E27FC236}">
                <a16:creationId xmlns:a16="http://schemas.microsoft.com/office/drawing/2014/main" id="{94E288B4-FD6C-4241-9EC3-B3896196103A}"/>
              </a:ext>
            </a:extLst>
          </p:cNvPr>
          <p:cNvSpPr/>
          <p:nvPr/>
        </p:nvSpPr>
        <p:spPr>
          <a:xfrm>
            <a:off x="608625" y="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75;p2">
            <a:extLst>
              <a:ext uri="{FF2B5EF4-FFF2-40B4-BE49-F238E27FC236}">
                <a16:creationId xmlns:a16="http://schemas.microsoft.com/office/drawing/2014/main" id="{4B9BB167-F970-4BFF-BAC5-2D3A7DCD31AD}"/>
              </a:ext>
            </a:extLst>
          </p:cNvPr>
          <p:cNvSpPr/>
          <p:nvPr/>
        </p:nvSpPr>
        <p:spPr>
          <a:xfrm>
            <a:off x="3035041" y="31980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76;p2">
            <a:extLst>
              <a:ext uri="{FF2B5EF4-FFF2-40B4-BE49-F238E27FC236}">
                <a16:creationId xmlns:a16="http://schemas.microsoft.com/office/drawing/2014/main" id="{A6BB812C-11C3-4807-8E8F-B334A8F64C09}"/>
              </a:ext>
            </a:extLst>
          </p:cNvPr>
          <p:cNvSpPr/>
          <p:nvPr/>
        </p:nvSpPr>
        <p:spPr>
          <a:xfrm>
            <a:off x="768" y="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23;p2">
            <a:extLst>
              <a:ext uri="{FF2B5EF4-FFF2-40B4-BE49-F238E27FC236}">
                <a16:creationId xmlns:a16="http://schemas.microsoft.com/office/drawing/2014/main" id="{944F14E2-25EC-4D06-921B-5C499ECD1512}"/>
              </a:ext>
            </a:extLst>
          </p:cNvPr>
          <p:cNvSpPr txBox="1">
            <a:spLocks/>
          </p:cNvSpPr>
          <p:nvPr/>
        </p:nvSpPr>
        <p:spPr>
          <a:xfrm>
            <a:off x="354805" y="3104453"/>
            <a:ext cx="5265000" cy="1159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GB" sz="2000" dirty="0">
                <a:solidFill>
                  <a:srgbClr val="666666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WDSS</a:t>
            </a:r>
          </a:p>
        </p:txBody>
      </p:sp>
      <p:sp>
        <p:nvSpPr>
          <p:cNvPr id="339" name="Google Shape;62;p2">
            <a:extLst>
              <a:ext uri="{FF2B5EF4-FFF2-40B4-BE49-F238E27FC236}">
                <a16:creationId xmlns:a16="http://schemas.microsoft.com/office/drawing/2014/main" id="{0CA85E33-B925-4B08-A0C4-F9B9C40C5063}"/>
              </a:ext>
            </a:extLst>
          </p:cNvPr>
          <p:cNvSpPr/>
          <p:nvPr/>
        </p:nvSpPr>
        <p:spPr>
          <a:xfrm>
            <a:off x="1832774" y="-458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4;p2">
            <a:extLst>
              <a:ext uri="{FF2B5EF4-FFF2-40B4-BE49-F238E27FC236}">
                <a16:creationId xmlns:a16="http://schemas.microsoft.com/office/drawing/2014/main" id="{45D79CE0-81BD-405B-A5C0-B12F3E2D4276}"/>
              </a:ext>
            </a:extLst>
          </p:cNvPr>
          <p:cNvSpPr/>
          <p:nvPr/>
        </p:nvSpPr>
        <p:spPr>
          <a:xfrm>
            <a:off x="2427147" y="1007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6;p2">
            <a:extLst>
              <a:ext uri="{FF2B5EF4-FFF2-40B4-BE49-F238E27FC236}">
                <a16:creationId xmlns:a16="http://schemas.microsoft.com/office/drawing/2014/main" id="{7370C009-903C-4B5D-98CD-BA89817B630A}"/>
              </a:ext>
            </a:extLst>
          </p:cNvPr>
          <p:cNvSpPr/>
          <p:nvPr/>
        </p:nvSpPr>
        <p:spPr>
          <a:xfrm>
            <a:off x="3642830" y="1007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50;p2">
            <a:extLst>
              <a:ext uri="{FF2B5EF4-FFF2-40B4-BE49-F238E27FC236}">
                <a16:creationId xmlns:a16="http://schemas.microsoft.com/office/drawing/2014/main" id="{A3E08FA6-DD45-40AD-A199-6D87E75C6ADA}"/>
              </a:ext>
            </a:extLst>
          </p:cNvPr>
          <p:cNvSpPr/>
          <p:nvPr/>
        </p:nvSpPr>
        <p:spPr>
          <a:xfrm>
            <a:off x="3035003" y="1007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50;p2">
            <a:extLst>
              <a:ext uri="{FF2B5EF4-FFF2-40B4-BE49-F238E27FC236}">
                <a16:creationId xmlns:a16="http://schemas.microsoft.com/office/drawing/2014/main" id="{729234CC-8005-4069-B51A-0C8E61904C75}"/>
              </a:ext>
            </a:extLst>
          </p:cNvPr>
          <p:cNvSpPr/>
          <p:nvPr/>
        </p:nvSpPr>
        <p:spPr>
          <a:xfrm>
            <a:off x="1829995" y="-632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Picture 89" descr="Icon&#10;&#10;Description automatically generated with medium confidence">
            <a:extLst>
              <a:ext uri="{FF2B5EF4-FFF2-40B4-BE49-F238E27FC236}">
                <a16:creationId xmlns:a16="http://schemas.microsoft.com/office/drawing/2014/main" id="{347874FD-6C2E-49B2-BC68-5E06814A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1857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1;p5">
            <a:extLst>
              <a:ext uri="{FF2B5EF4-FFF2-40B4-BE49-F238E27FC236}">
                <a16:creationId xmlns:a16="http://schemas.microsoft.com/office/drawing/2014/main" id="{F9DED3DF-A3B8-4F10-AD3B-B4081687F14D}"/>
              </a:ext>
            </a:extLst>
          </p:cNvPr>
          <p:cNvSpPr/>
          <p:nvPr/>
        </p:nvSpPr>
        <p:spPr>
          <a:xfrm>
            <a:off x="892" y="64331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2;p5">
            <a:extLst>
              <a:ext uri="{FF2B5EF4-FFF2-40B4-BE49-F238E27FC236}">
                <a16:creationId xmlns:a16="http://schemas.microsoft.com/office/drawing/2014/main" id="{C8417234-337E-402C-9C1D-F6947B6EA04B}"/>
              </a:ext>
            </a:extLst>
          </p:cNvPr>
          <p:cNvSpPr/>
          <p:nvPr/>
        </p:nvSpPr>
        <p:spPr>
          <a:xfrm>
            <a:off x="608719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3;p5">
            <a:extLst>
              <a:ext uri="{FF2B5EF4-FFF2-40B4-BE49-F238E27FC236}">
                <a16:creationId xmlns:a16="http://schemas.microsoft.com/office/drawing/2014/main" id="{15ED8BA0-285C-4844-9355-51047BFD1725}"/>
              </a:ext>
            </a:extLst>
          </p:cNvPr>
          <p:cNvSpPr/>
          <p:nvPr/>
        </p:nvSpPr>
        <p:spPr>
          <a:xfrm>
            <a:off x="608719" y="96589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7;p5">
            <a:extLst>
              <a:ext uri="{FF2B5EF4-FFF2-40B4-BE49-F238E27FC236}">
                <a16:creationId xmlns:a16="http://schemas.microsoft.com/office/drawing/2014/main" id="{668CD33D-E426-48BE-9408-22DF77582D82}"/>
              </a:ext>
            </a:extLst>
          </p:cNvPr>
          <p:cNvSpPr/>
          <p:nvPr/>
        </p:nvSpPr>
        <p:spPr>
          <a:xfrm>
            <a:off x="8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p5">
            <a:extLst>
              <a:ext uri="{FF2B5EF4-FFF2-40B4-BE49-F238E27FC236}">
                <a16:creationId xmlns:a16="http://schemas.microsoft.com/office/drawing/2014/main" id="{6367349D-AD36-4888-8945-0427FED8E5C0}"/>
              </a:ext>
            </a:extLst>
          </p:cNvPr>
          <p:cNvSpPr/>
          <p:nvPr/>
        </p:nvSpPr>
        <p:spPr>
          <a:xfrm>
            <a:off x="608719" y="-11"/>
            <a:ext cx="606220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9;p5">
            <a:extLst>
              <a:ext uri="{FF2B5EF4-FFF2-40B4-BE49-F238E27FC236}">
                <a16:creationId xmlns:a16="http://schemas.microsoft.com/office/drawing/2014/main" id="{08EBEE1F-3CA9-44CA-92CA-4BB552DD5478}"/>
              </a:ext>
            </a:extLst>
          </p:cNvPr>
          <p:cNvSpPr/>
          <p:nvPr/>
        </p:nvSpPr>
        <p:spPr>
          <a:xfrm>
            <a:off x="1214909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30;p5">
            <a:extLst>
              <a:ext uri="{FF2B5EF4-FFF2-40B4-BE49-F238E27FC236}">
                <a16:creationId xmlns:a16="http://schemas.microsoft.com/office/drawing/2014/main" id="{F43731F5-2D02-493B-876C-00F6E62D1433}"/>
              </a:ext>
            </a:extLst>
          </p:cNvPr>
          <p:cNvSpPr/>
          <p:nvPr/>
        </p:nvSpPr>
        <p:spPr>
          <a:xfrm>
            <a:off x="1822766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32;p5">
            <a:extLst>
              <a:ext uri="{FF2B5EF4-FFF2-40B4-BE49-F238E27FC236}">
                <a16:creationId xmlns:a16="http://schemas.microsoft.com/office/drawing/2014/main" id="{8C2F7E71-F428-4C80-9747-88080CCC2B35}"/>
              </a:ext>
            </a:extLst>
          </p:cNvPr>
          <p:cNvSpPr/>
          <p:nvPr/>
        </p:nvSpPr>
        <p:spPr>
          <a:xfrm>
            <a:off x="8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3;p5">
            <a:extLst>
              <a:ext uri="{FF2B5EF4-FFF2-40B4-BE49-F238E27FC236}">
                <a16:creationId xmlns:a16="http://schemas.microsoft.com/office/drawing/2014/main" id="{0F9A5E0F-75E2-4884-A65D-BFAB7A2E3B7C}"/>
              </a:ext>
            </a:extLst>
          </p:cNvPr>
          <p:cNvSpPr/>
          <p:nvPr/>
        </p:nvSpPr>
        <p:spPr>
          <a:xfrm>
            <a:off x="608719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34;p5">
            <a:extLst>
              <a:ext uri="{FF2B5EF4-FFF2-40B4-BE49-F238E27FC236}">
                <a16:creationId xmlns:a16="http://schemas.microsoft.com/office/drawing/2014/main" id="{B47985AD-C997-4651-AAA2-095FADD4A0ED}"/>
              </a:ext>
            </a:extLst>
          </p:cNvPr>
          <p:cNvSpPr/>
          <p:nvPr/>
        </p:nvSpPr>
        <p:spPr>
          <a:xfrm>
            <a:off x="892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36;p5">
            <a:extLst>
              <a:ext uri="{FF2B5EF4-FFF2-40B4-BE49-F238E27FC236}">
                <a16:creationId xmlns:a16="http://schemas.microsoft.com/office/drawing/2014/main" id="{F4252669-D5A9-41C4-BD9D-D87144242132}"/>
              </a:ext>
            </a:extLst>
          </p:cNvPr>
          <p:cNvSpPr/>
          <p:nvPr/>
        </p:nvSpPr>
        <p:spPr>
          <a:xfrm>
            <a:off x="892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37;p5">
            <a:extLst>
              <a:ext uri="{FF2B5EF4-FFF2-40B4-BE49-F238E27FC236}">
                <a16:creationId xmlns:a16="http://schemas.microsoft.com/office/drawing/2014/main" id="{241E33A2-8987-40E0-84F3-9F679A78A72C}"/>
              </a:ext>
            </a:extLst>
          </p:cNvPr>
          <p:cNvSpPr/>
          <p:nvPr/>
        </p:nvSpPr>
        <p:spPr>
          <a:xfrm>
            <a:off x="1214909" y="32253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41;p5">
            <a:extLst>
              <a:ext uri="{FF2B5EF4-FFF2-40B4-BE49-F238E27FC236}">
                <a16:creationId xmlns:a16="http://schemas.microsoft.com/office/drawing/2014/main" id="{16A9A045-3800-498F-A64F-96E572BE0BC0}"/>
              </a:ext>
            </a:extLst>
          </p:cNvPr>
          <p:cNvSpPr/>
          <p:nvPr/>
        </p:nvSpPr>
        <p:spPr>
          <a:xfrm>
            <a:off x="8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43;p5">
            <a:extLst>
              <a:ext uri="{FF2B5EF4-FFF2-40B4-BE49-F238E27FC236}">
                <a16:creationId xmlns:a16="http://schemas.microsoft.com/office/drawing/2014/main" id="{B0B2EE3B-9E34-4610-AA52-12B6F9AB7497}"/>
              </a:ext>
            </a:extLst>
          </p:cNvPr>
          <p:cNvSpPr/>
          <p:nvPr/>
        </p:nvSpPr>
        <p:spPr>
          <a:xfrm>
            <a:off x="1214909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61;p19">
            <a:extLst>
              <a:ext uri="{FF2B5EF4-FFF2-40B4-BE49-F238E27FC236}">
                <a16:creationId xmlns:a16="http://schemas.microsoft.com/office/drawing/2014/main" id="{C18141D0-0267-4239-ABD2-A976EEDE48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92172" y="296907"/>
            <a:ext cx="4323855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a typeface="Roboto" panose="02000000000000000000" pitchFamily="2" charset="0"/>
              </a:rPr>
              <a:t>Mustard Systems Ltd</a:t>
            </a:r>
            <a:endParaRPr sz="3200" b="1" dirty="0">
              <a:ea typeface="Roboto" panose="02000000000000000000" pitchFamily="2" charset="0"/>
            </a:endParaRPr>
          </a:p>
        </p:txBody>
      </p:sp>
      <p:sp>
        <p:nvSpPr>
          <p:cNvPr id="44" name="Google Shape;662;p19">
            <a:extLst>
              <a:ext uri="{FF2B5EF4-FFF2-40B4-BE49-F238E27FC236}">
                <a16:creationId xmlns:a16="http://schemas.microsoft.com/office/drawing/2014/main" id="{742C2BF5-2AF9-41C7-9A01-AC8A0A16B3FE}"/>
              </a:ext>
            </a:extLst>
          </p:cNvPr>
          <p:cNvSpPr txBox="1">
            <a:spLocks/>
          </p:cNvSpPr>
          <p:nvPr/>
        </p:nvSpPr>
        <p:spPr>
          <a:xfrm>
            <a:off x="1822766" y="1240539"/>
            <a:ext cx="6900690" cy="20602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8300">
              <a:spcBef>
                <a:spcPts val="6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666666"/>
                </a:solidFill>
                <a:ea typeface="Roboto Condensed Light" panose="02000000000000000000" pitchFamily="2" charset="0"/>
              </a:rPr>
              <a:t>Sponsor of our Premier League Forecasting Competition</a:t>
            </a:r>
          </a:p>
          <a:p>
            <a:pPr marL="457200" indent="-368300">
              <a:spcBef>
                <a:spcPts val="6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666666"/>
                </a:solidFill>
                <a:ea typeface="Roboto Condensed Light" panose="02000000000000000000" pitchFamily="2" charset="0"/>
              </a:rPr>
              <a:t>Experts in sports data analysis</a:t>
            </a:r>
          </a:p>
        </p:txBody>
      </p:sp>
      <p:sp>
        <p:nvSpPr>
          <p:cNvPr id="48" name="Google Shape;249;p6">
            <a:extLst>
              <a:ext uri="{FF2B5EF4-FFF2-40B4-BE49-F238E27FC236}">
                <a16:creationId xmlns:a16="http://schemas.microsoft.com/office/drawing/2014/main" id="{78549171-E5B9-4B32-80F6-999F6C261902}"/>
              </a:ext>
            </a:extLst>
          </p:cNvPr>
          <p:cNvSpPr/>
          <p:nvPr/>
        </p:nvSpPr>
        <p:spPr>
          <a:xfrm>
            <a:off x="7929993" y="3857319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50;p6">
            <a:extLst>
              <a:ext uri="{FF2B5EF4-FFF2-40B4-BE49-F238E27FC236}">
                <a16:creationId xmlns:a16="http://schemas.microsoft.com/office/drawing/2014/main" id="{B3B922F5-AFB6-48C0-A46F-E0A246715059}"/>
              </a:ext>
            </a:extLst>
          </p:cNvPr>
          <p:cNvSpPr/>
          <p:nvPr/>
        </p:nvSpPr>
        <p:spPr>
          <a:xfrm>
            <a:off x="6716818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51;p6">
            <a:extLst>
              <a:ext uri="{FF2B5EF4-FFF2-40B4-BE49-F238E27FC236}">
                <a16:creationId xmlns:a16="http://schemas.microsoft.com/office/drawing/2014/main" id="{E56290A4-3460-4453-BEBE-45B80C7C5183}"/>
              </a:ext>
            </a:extLst>
          </p:cNvPr>
          <p:cNvSpPr/>
          <p:nvPr/>
        </p:nvSpPr>
        <p:spPr>
          <a:xfrm>
            <a:off x="7324645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52;p6">
            <a:extLst>
              <a:ext uri="{FF2B5EF4-FFF2-40B4-BE49-F238E27FC236}">
                <a16:creationId xmlns:a16="http://schemas.microsoft.com/office/drawing/2014/main" id="{A1CD156E-6213-476B-B5D1-06AE554FAD97}"/>
              </a:ext>
            </a:extLst>
          </p:cNvPr>
          <p:cNvSpPr/>
          <p:nvPr/>
        </p:nvSpPr>
        <p:spPr>
          <a:xfrm>
            <a:off x="7324645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56;p6">
            <a:extLst>
              <a:ext uri="{FF2B5EF4-FFF2-40B4-BE49-F238E27FC236}">
                <a16:creationId xmlns:a16="http://schemas.microsoft.com/office/drawing/2014/main" id="{D4008B29-C87C-4B30-9F8C-B19CB2DF4AFF}"/>
              </a:ext>
            </a:extLst>
          </p:cNvPr>
          <p:cNvSpPr/>
          <p:nvPr/>
        </p:nvSpPr>
        <p:spPr>
          <a:xfrm>
            <a:off x="7937265" y="322150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57;p6">
            <a:extLst>
              <a:ext uri="{FF2B5EF4-FFF2-40B4-BE49-F238E27FC236}">
                <a16:creationId xmlns:a16="http://schemas.microsoft.com/office/drawing/2014/main" id="{AC653830-B77C-4D96-A7A5-F6EBBD6DBE12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66;p6">
            <a:extLst>
              <a:ext uri="{FF2B5EF4-FFF2-40B4-BE49-F238E27FC236}">
                <a16:creationId xmlns:a16="http://schemas.microsoft.com/office/drawing/2014/main" id="{570D3BD0-C338-4889-BEEE-84A2E918A1DF}"/>
              </a:ext>
            </a:extLst>
          </p:cNvPr>
          <p:cNvSpPr/>
          <p:nvPr/>
        </p:nvSpPr>
        <p:spPr>
          <a:xfrm>
            <a:off x="6092832" y="451577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67;p6">
            <a:extLst>
              <a:ext uri="{FF2B5EF4-FFF2-40B4-BE49-F238E27FC236}">
                <a16:creationId xmlns:a16="http://schemas.microsoft.com/office/drawing/2014/main" id="{22D1157B-1DC4-41E9-9887-5616E4AC365B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68;p6">
            <a:extLst>
              <a:ext uri="{FF2B5EF4-FFF2-40B4-BE49-F238E27FC236}">
                <a16:creationId xmlns:a16="http://schemas.microsoft.com/office/drawing/2014/main" id="{D9DA5C8D-DD03-4017-8482-54BEFB303AE3}"/>
              </a:ext>
            </a:extLst>
          </p:cNvPr>
          <p:cNvSpPr/>
          <p:nvPr/>
        </p:nvSpPr>
        <p:spPr>
          <a:xfrm>
            <a:off x="6716818" y="4182670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75;p6">
            <a:extLst>
              <a:ext uri="{FF2B5EF4-FFF2-40B4-BE49-F238E27FC236}">
                <a16:creationId xmlns:a16="http://schemas.microsoft.com/office/drawing/2014/main" id="{B3E36C87-55A4-485E-AA60-F22D79065AAE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76;p6">
            <a:extLst>
              <a:ext uri="{FF2B5EF4-FFF2-40B4-BE49-F238E27FC236}">
                <a16:creationId xmlns:a16="http://schemas.microsoft.com/office/drawing/2014/main" id="{C61DBECA-7086-4C45-9112-BAAC5C299F08}"/>
              </a:ext>
            </a:extLst>
          </p:cNvPr>
          <p:cNvSpPr/>
          <p:nvPr/>
        </p:nvSpPr>
        <p:spPr>
          <a:xfrm>
            <a:off x="7324645" y="4503448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89;p2">
            <a:extLst>
              <a:ext uri="{FF2B5EF4-FFF2-40B4-BE49-F238E27FC236}">
                <a16:creationId xmlns:a16="http://schemas.microsoft.com/office/drawing/2014/main" id="{BE58CE0E-EC20-4560-9926-B8C84F9CC487}"/>
              </a:ext>
            </a:extLst>
          </p:cNvPr>
          <p:cNvSpPr/>
          <p:nvPr/>
        </p:nvSpPr>
        <p:spPr>
          <a:xfrm flipH="1">
            <a:off x="6103351" y="4837468"/>
            <a:ext cx="606220" cy="320811"/>
          </a:xfrm>
          <a:custGeom>
            <a:avLst/>
            <a:gdLst/>
            <a:ahLst/>
            <a:cxnLst/>
            <a:rect l="l" t="t" r="r" b="b"/>
            <a:pathLst>
              <a:path w="20372" h="9991" extrusionOk="0">
                <a:moveTo>
                  <a:pt x="20371" y="1"/>
                </a:moveTo>
                <a:lnTo>
                  <a:pt x="0" y="9991"/>
                </a:lnTo>
                <a:lnTo>
                  <a:pt x="20371" y="9991"/>
                </a:lnTo>
                <a:lnTo>
                  <a:pt x="20371" y="1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66;p6">
            <a:extLst>
              <a:ext uri="{FF2B5EF4-FFF2-40B4-BE49-F238E27FC236}">
                <a16:creationId xmlns:a16="http://schemas.microsoft.com/office/drawing/2014/main" id="{CF4D2CEF-FAFE-4CDC-8A0D-680400A2EDC9}"/>
              </a:ext>
            </a:extLst>
          </p:cNvPr>
          <p:cNvSpPr/>
          <p:nvPr/>
        </p:nvSpPr>
        <p:spPr>
          <a:xfrm>
            <a:off x="7331161" y="385731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68;p6">
            <a:extLst>
              <a:ext uri="{FF2B5EF4-FFF2-40B4-BE49-F238E27FC236}">
                <a16:creationId xmlns:a16="http://schemas.microsoft.com/office/drawing/2014/main" id="{982F3C0B-E9EB-4806-8654-6B1C69F20B66}"/>
              </a:ext>
            </a:extLst>
          </p:cNvPr>
          <p:cNvSpPr/>
          <p:nvPr/>
        </p:nvSpPr>
        <p:spPr>
          <a:xfrm>
            <a:off x="7927827" y="3542087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276;p6">
            <a:extLst>
              <a:ext uri="{FF2B5EF4-FFF2-40B4-BE49-F238E27FC236}">
                <a16:creationId xmlns:a16="http://schemas.microsoft.com/office/drawing/2014/main" id="{835956D7-9D5C-41B7-B96E-DD04640C0C17}"/>
              </a:ext>
            </a:extLst>
          </p:cNvPr>
          <p:cNvSpPr/>
          <p:nvPr/>
        </p:nvSpPr>
        <p:spPr>
          <a:xfrm>
            <a:off x="8545208" y="3226262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40;p5">
            <a:extLst>
              <a:ext uri="{FF2B5EF4-FFF2-40B4-BE49-F238E27FC236}">
                <a16:creationId xmlns:a16="http://schemas.microsoft.com/office/drawing/2014/main" id="{37A9D6E0-8CBC-487E-B2BA-83991C16051C}"/>
              </a:ext>
            </a:extLst>
          </p:cNvPr>
          <p:cNvSpPr/>
          <p:nvPr/>
        </p:nvSpPr>
        <p:spPr>
          <a:xfrm>
            <a:off x="8545208" y="385057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Picture 44" descr="Icon&#10;&#10;Description automatically generated with medium confidence">
            <a:extLst>
              <a:ext uri="{FF2B5EF4-FFF2-40B4-BE49-F238E27FC236}">
                <a16:creationId xmlns:a16="http://schemas.microsoft.com/office/drawing/2014/main" id="{B85370B8-99E0-44F3-A2A2-72914CE3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43683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6;p12">
            <a:extLst>
              <a:ext uri="{FF2B5EF4-FFF2-40B4-BE49-F238E27FC236}">
                <a16:creationId xmlns:a16="http://schemas.microsoft.com/office/drawing/2014/main" id="{345F650F-18C6-4784-9EF6-AA5011E6C505}"/>
              </a:ext>
            </a:extLst>
          </p:cNvPr>
          <p:cNvSpPr/>
          <p:nvPr/>
        </p:nvSpPr>
        <p:spPr>
          <a:xfrm>
            <a:off x="7324645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37;p12">
            <a:extLst>
              <a:ext uri="{FF2B5EF4-FFF2-40B4-BE49-F238E27FC236}">
                <a16:creationId xmlns:a16="http://schemas.microsoft.com/office/drawing/2014/main" id="{7B696248-445C-43A3-BC32-6522D195CD72}"/>
              </a:ext>
            </a:extLst>
          </p:cNvPr>
          <p:cNvSpPr/>
          <p:nvPr/>
        </p:nvSpPr>
        <p:spPr>
          <a:xfrm>
            <a:off x="7324645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38;p12">
            <a:extLst>
              <a:ext uri="{FF2B5EF4-FFF2-40B4-BE49-F238E27FC236}">
                <a16:creationId xmlns:a16="http://schemas.microsoft.com/office/drawing/2014/main" id="{C634FD1E-CF27-4D9F-9D47-7EA3F10FF893}"/>
              </a:ext>
            </a:extLst>
          </p:cNvPr>
          <p:cNvSpPr/>
          <p:nvPr/>
        </p:nvSpPr>
        <p:spPr>
          <a:xfrm>
            <a:off x="7932502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39;p12">
            <a:extLst>
              <a:ext uri="{FF2B5EF4-FFF2-40B4-BE49-F238E27FC236}">
                <a16:creationId xmlns:a16="http://schemas.microsoft.com/office/drawing/2014/main" id="{1EF9D7A5-967A-4D06-A4A9-9C386345DC2E}"/>
              </a:ext>
            </a:extLst>
          </p:cNvPr>
          <p:cNvSpPr/>
          <p:nvPr/>
        </p:nvSpPr>
        <p:spPr>
          <a:xfrm>
            <a:off x="85386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40;p12">
            <a:extLst>
              <a:ext uri="{FF2B5EF4-FFF2-40B4-BE49-F238E27FC236}">
                <a16:creationId xmlns:a16="http://schemas.microsoft.com/office/drawing/2014/main" id="{B07C0A3C-D40E-45EF-92B2-5B8A2486FDC1}"/>
              </a:ext>
            </a:extLst>
          </p:cNvPr>
          <p:cNvSpPr/>
          <p:nvPr/>
        </p:nvSpPr>
        <p:spPr>
          <a:xfrm>
            <a:off x="7932502" y="1286669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41;p12">
            <a:extLst>
              <a:ext uri="{FF2B5EF4-FFF2-40B4-BE49-F238E27FC236}">
                <a16:creationId xmlns:a16="http://schemas.microsoft.com/office/drawing/2014/main" id="{D7DAEE17-9B5C-491E-83ED-897546C30137}"/>
              </a:ext>
            </a:extLst>
          </p:cNvPr>
          <p:cNvSpPr/>
          <p:nvPr/>
        </p:nvSpPr>
        <p:spPr>
          <a:xfrm>
            <a:off x="7932502" y="321673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42;p12">
            <a:extLst>
              <a:ext uri="{FF2B5EF4-FFF2-40B4-BE49-F238E27FC236}">
                <a16:creationId xmlns:a16="http://schemas.microsoft.com/office/drawing/2014/main" id="{AFE40B91-1C4C-49C9-B00D-BD71A3B824EC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43;p12">
            <a:extLst>
              <a:ext uri="{FF2B5EF4-FFF2-40B4-BE49-F238E27FC236}">
                <a16:creationId xmlns:a16="http://schemas.microsoft.com/office/drawing/2014/main" id="{39F8CD32-0E4D-42B3-9EA1-B7DA0951FA4A}"/>
              </a:ext>
            </a:extLst>
          </p:cNvPr>
          <p:cNvSpPr/>
          <p:nvPr/>
        </p:nvSpPr>
        <p:spPr>
          <a:xfrm>
            <a:off x="7932502" y="-11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44;p12">
            <a:extLst>
              <a:ext uri="{FF2B5EF4-FFF2-40B4-BE49-F238E27FC236}">
                <a16:creationId xmlns:a16="http://schemas.microsoft.com/office/drawing/2014/main" id="{CEFA7BBE-3010-49A7-82A7-0A3663A026C4}"/>
              </a:ext>
            </a:extLst>
          </p:cNvPr>
          <p:cNvSpPr/>
          <p:nvPr/>
        </p:nvSpPr>
        <p:spPr>
          <a:xfrm>
            <a:off x="85386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45;p12">
            <a:extLst>
              <a:ext uri="{FF2B5EF4-FFF2-40B4-BE49-F238E27FC236}">
                <a16:creationId xmlns:a16="http://schemas.microsoft.com/office/drawing/2014/main" id="{70A711DF-D7F0-4605-A1E7-79767E8B3025}"/>
              </a:ext>
            </a:extLst>
          </p:cNvPr>
          <p:cNvSpPr/>
          <p:nvPr/>
        </p:nvSpPr>
        <p:spPr>
          <a:xfrm>
            <a:off x="7324645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6;p12">
            <a:extLst>
              <a:ext uri="{FF2B5EF4-FFF2-40B4-BE49-F238E27FC236}">
                <a16:creationId xmlns:a16="http://schemas.microsoft.com/office/drawing/2014/main" id="{9D71430C-C1BE-4D1A-BDD1-8C5F7D91473A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7;p12">
            <a:extLst>
              <a:ext uri="{FF2B5EF4-FFF2-40B4-BE49-F238E27FC236}">
                <a16:creationId xmlns:a16="http://schemas.microsoft.com/office/drawing/2014/main" id="{1DE54960-9B4D-496F-85FF-46826215FB97}"/>
              </a:ext>
            </a:extLst>
          </p:cNvPr>
          <p:cNvSpPr/>
          <p:nvPr/>
        </p:nvSpPr>
        <p:spPr>
          <a:xfrm>
            <a:off x="7932502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49;p12">
            <a:extLst>
              <a:ext uri="{FF2B5EF4-FFF2-40B4-BE49-F238E27FC236}">
                <a16:creationId xmlns:a16="http://schemas.microsoft.com/office/drawing/2014/main" id="{B795DF24-2E5A-4D95-833F-BDB036920F73}"/>
              </a:ext>
            </a:extLst>
          </p:cNvPr>
          <p:cNvSpPr/>
          <p:nvPr/>
        </p:nvSpPr>
        <p:spPr>
          <a:xfrm>
            <a:off x="7932502" y="289595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50;p12">
            <a:extLst>
              <a:ext uri="{FF2B5EF4-FFF2-40B4-BE49-F238E27FC236}">
                <a16:creationId xmlns:a16="http://schemas.microsoft.com/office/drawing/2014/main" id="{1DDCD970-DB9C-41E5-9BE6-6374E2918EB6}"/>
              </a:ext>
            </a:extLst>
          </p:cNvPr>
          <p:cNvSpPr/>
          <p:nvPr/>
        </p:nvSpPr>
        <p:spPr>
          <a:xfrm>
            <a:off x="7932492" y="353841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51;p12">
            <a:extLst>
              <a:ext uri="{FF2B5EF4-FFF2-40B4-BE49-F238E27FC236}">
                <a16:creationId xmlns:a16="http://schemas.microsoft.com/office/drawing/2014/main" id="{3BE565CA-491F-495A-88D8-406A0593A779}"/>
              </a:ext>
            </a:extLst>
          </p:cNvPr>
          <p:cNvSpPr/>
          <p:nvPr/>
        </p:nvSpPr>
        <p:spPr>
          <a:xfrm>
            <a:off x="6716818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52;p12">
            <a:extLst>
              <a:ext uri="{FF2B5EF4-FFF2-40B4-BE49-F238E27FC236}">
                <a16:creationId xmlns:a16="http://schemas.microsoft.com/office/drawing/2014/main" id="{F119FA27-48AE-486B-BA4B-784A7F88BECA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3;p12">
            <a:extLst>
              <a:ext uri="{FF2B5EF4-FFF2-40B4-BE49-F238E27FC236}">
                <a16:creationId xmlns:a16="http://schemas.microsoft.com/office/drawing/2014/main" id="{C24B5124-637A-422F-B41C-25E7674D2EFA}"/>
              </a:ext>
            </a:extLst>
          </p:cNvPr>
          <p:cNvSpPr/>
          <p:nvPr/>
        </p:nvSpPr>
        <p:spPr>
          <a:xfrm>
            <a:off x="7324645" y="4503448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54;p12">
            <a:extLst>
              <a:ext uri="{FF2B5EF4-FFF2-40B4-BE49-F238E27FC236}">
                <a16:creationId xmlns:a16="http://schemas.microsoft.com/office/drawing/2014/main" id="{3B021F52-9A79-4BB0-9D0D-60655DC8F06A}"/>
              </a:ext>
            </a:extLst>
          </p:cNvPr>
          <p:cNvSpPr/>
          <p:nvPr/>
        </p:nvSpPr>
        <p:spPr>
          <a:xfrm>
            <a:off x="85386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6;p12">
            <a:extLst>
              <a:ext uri="{FF2B5EF4-FFF2-40B4-BE49-F238E27FC236}">
                <a16:creationId xmlns:a16="http://schemas.microsoft.com/office/drawing/2014/main" id="{35EF91B1-84D0-4D5F-B94E-A0C5FFCC4D8A}"/>
              </a:ext>
            </a:extLst>
          </p:cNvPr>
          <p:cNvSpPr/>
          <p:nvPr/>
        </p:nvSpPr>
        <p:spPr>
          <a:xfrm>
            <a:off x="7324658" y="32253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57;p12">
            <a:extLst>
              <a:ext uri="{FF2B5EF4-FFF2-40B4-BE49-F238E27FC236}">
                <a16:creationId xmlns:a16="http://schemas.microsoft.com/office/drawing/2014/main" id="{898373AC-4FDE-45A2-9760-D6FD7621DFEB}"/>
              </a:ext>
            </a:extLst>
          </p:cNvPr>
          <p:cNvSpPr/>
          <p:nvPr/>
        </p:nvSpPr>
        <p:spPr>
          <a:xfrm>
            <a:off x="7324658" y="96589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58;p12">
            <a:extLst>
              <a:ext uri="{FF2B5EF4-FFF2-40B4-BE49-F238E27FC236}">
                <a16:creationId xmlns:a16="http://schemas.microsoft.com/office/drawing/2014/main" id="{9F2908E2-7DEC-4C84-86F8-75F0327CA50D}"/>
              </a:ext>
            </a:extLst>
          </p:cNvPr>
          <p:cNvSpPr/>
          <p:nvPr/>
        </p:nvSpPr>
        <p:spPr>
          <a:xfrm>
            <a:off x="6716831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59;p12">
            <a:extLst>
              <a:ext uri="{FF2B5EF4-FFF2-40B4-BE49-F238E27FC236}">
                <a16:creationId xmlns:a16="http://schemas.microsoft.com/office/drawing/2014/main" id="{CD54903D-0A7A-46E0-B831-CCBAB14AA97B}"/>
              </a:ext>
            </a:extLst>
          </p:cNvPr>
          <p:cNvSpPr/>
          <p:nvPr/>
        </p:nvSpPr>
        <p:spPr>
          <a:xfrm>
            <a:off x="7324658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60;p12">
            <a:extLst>
              <a:ext uri="{FF2B5EF4-FFF2-40B4-BE49-F238E27FC236}">
                <a16:creationId xmlns:a16="http://schemas.microsoft.com/office/drawing/2014/main" id="{8C966A5A-0D92-4831-84F8-A7D01363F278}"/>
              </a:ext>
            </a:extLst>
          </p:cNvPr>
          <p:cNvSpPr/>
          <p:nvPr/>
        </p:nvSpPr>
        <p:spPr>
          <a:xfrm>
            <a:off x="7324658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62;p12">
            <a:extLst>
              <a:ext uri="{FF2B5EF4-FFF2-40B4-BE49-F238E27FC236}">
                <a16:creationId xmlns:a16="http://schemas.microsoft.com/office/drawing/2014/main" id="{CFC08E42-B664-4914-8910-34ED88ADC47B}"/>
              </a:ext>
            </a:extLst>
          </p:cNvPr>
          <p:cNvSpPr/>
          <p:nvPr/>
        </p:nvSpPr>
        <p:spPr>
          <a:xfrm>
            <a:off x="6717668" y="1930025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63;p12">
            <a:extLst>
              <a:ext uri="{FF2B5EF4-FFF2-40B4-BE49-F238E27FC236}">
                <a16:creationId xmlns:a16="http://schemas.microsoft.com/office/drawing/2014/main" id="{3D3C0B49-9DF3-479B-B8C2-2F60B36A7FEF}"/>
              </a:ext>
            </a:extLst>
          </p:cNvPr>
          <p:cNvSpPr/>
          <p:nvPr/>
        </p:nvSpPr>
        <p:spPr>
          <a:xfrm>
            <a:off x="7325495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64;p12">
            <a:extLst>
              <a:ext uri="{FF2B5EF4-FFF2-40B4-BE49-F238E27FC236}">
                <a16:creationId xmlns:a16="http://schemas.microsoft.com/office/drawing/2014/main" id="{52E8DE28-208D-4DAF-9944-C07C2C7E954C}"/>
              </a:ext>
            </a:extLst>
          </p:cNvPr>
          <p:cNvSpPr/>
          <p:nvPr/>
        </p:nvSpPr>
        <p:spPr>
          <a:xfrm>
            <a:off x="6717668" y="321673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65;p12">
            <a:extLst>
              <a:ext uri="{FF2B5EF4-FFF2-40B4-BE49-F238E27FC236}">
                <a16:creationId xmlns:a16="http://schemas.microsoft.com/office/drawing/2014/main" id="{A672EE9A-0D43-4453-87C0-7DDBA11EC4B4}"/>
              </a:ext>
            </a:extLst>
          </p:cNvPr>
          <p:cNvSpPr/>
          <p:nvPr/>
        </p:nvSpPr>
        <p:spPr>
          <a:xfrm>
            <a:off x="7933352" y="1930025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66;p12">
            <a:extLst>
              <a:ext uri="{FF2B5EF4-FFF2-40B4-BE49-F238E27FC236}">
                <a16:creationId xmlns:a16="http://schemas.microsoft.com/office/drawing/2014/main" id="{BF063DAE-1381-451B-B631-DDF34B30A1CF}"/>
              </a:ext>
            </a:extLst>
          </p:cNvPr>
          <p:cNvSpPr/>
          <p:nvPr/>
        </p:nvSpPr>
        <p:spPr>
          <a:xfrm>
            <a:off x="7933352" y="257338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67;p12">
            <a:extLst>
              <a:ext uri="{FF2B5EF4-FFF2-40B4-BE49-F238E27FC236}">
                <a16:creationId xmlns:a16="http://schemas.microsoft.com/office/drawing/2014/main" id="{C60439A6-5A8E-4122-A5B3-DC943C74E926}"/>
              </a:ext>
            </a:extLst>
          </p:cNvPr>
          <p:cNvSpPr/>
          <p:nvPr/>
        </p:nvSpPr>
        <p:spPr>
          <a:xfrm>
            <a:off x="8539542" y="16088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68;p12">
            <a:extLst>
              <a:ext uri="{FF2B5EF4-FFF2-40B4-BE49-F238E27FC236}">
                <a16:creationId xmlns:a16="http://schemas.microsoft.com/office/drawing/2014/main" id="{A2FC5888-8902-41BF-87C9-1DC001476F57}"/>
              </a:ext>
            </a:extLst>
          </p:cNvPr>
          <p:cNvSpPr/>
          <p:nvPr/>
        </p:nvSpPr>
        <p:spPr>
          <a:xfrm>
            <a:off x="6109812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69;p12">
            <a:extLst>
              <a:ext uri="{FF2B5EF4-FFF2-40B4-BE49-F238E27FC236}">
                <a16:creationId xmlns:a16="http://schemas.microsoft.com/office/drawing/2014/main" id="{3C85540A-2656-444D-80AA-0578F397076E}"/>
              </a:ext>
            </a:extLst>
          </p:cNvPr>
          <p:cNvSpPr/>
          <p:nvPr/>
        </p:nvSpPr>
        <p:spPr>
          <a:xfrm>
            <a:off x="6717668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70;p12">
            <a:extLst>
              <a:ext uri="{FF2B5EF4-FFF2-40B4-BE49-F238E27FC236}">
                <a16:creationId xmlns:a16="http://schemas.microsoft.com/office/drawing/2014/main" id="{9E3B01BF-1F1B-40DE-80CC-26A5B8555241}"/>
              </a:ext>
            </a:extLst>
          </p:cNvPr>
          <p:cNvSpPr/>
          <p:nvPr/>
        </p:nvSpPr>
        <p:spPr>
          <a:xfrm>
            <a:off x="7325495" y="1930025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61;p19">
            <a:extLst>
              <a:ext uri="{FF2B5EF4-FFF2-40B4-BE49-F238E27FC236}">
                <a16:creationId xmlns:a16="http://schemas.microsoft.com/office/drawing/2014/main" id="{0E0FBCA1-908F-47AB-850E-36190462A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294" y="342387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 Condensed" panose="02000000000000000000" pitchFamily="2" charset="0"/>
              </a:rPr>
              <a:t>Format of the competition</a:t>
            </a:r>
            <a:endParaRPr sz="3200" b="1" dirty="0">
              <a:solidFill>
                <a:schemeClr val="tx1">
                  <a:lumMod val="95000"/>
                  <a:lumOff val="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3" name="Google Shape;768;p29">
            <a:extLst>
              <a:ext uri="{FF2B5EF4-FFF2-40B4-BE49-F238E27FC236}">
                <a16:creationId xmlns:a16="http://schemas.microsoft.com/office/drawing/2014/main" id="{6A7138ED-97A0-436C-BB2E-B734CEFBC082}"/>
              </a:ext>
            </a:extLst>
          </p:cNvPr>
          <p:cNvSpPr txBox="1">
            <a:spLocks/>
          </p:cNvSpPr>
          <p:nvPr/>
        </p:nvSpPr>
        <p:spPr>
          <a:xfrm>
            <a:off x="259457" y="1136135"/>
            <a:ext cx="1922734" cy="91542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 b="1" dirty="0">
                <a:solidFill>
                  <a:schemeClr val="tx2"/>
                </a:solidFill>
                <a:ea typeface="Roboto Condensed" panose="02000000000000000000" pitchFamily="2" charset="0"/>
              </a:rPr>
              <a:t>2</a:t>
            </a:r>
          </a:p>
        </p:txBody>
      </p:sp>
      <p:sp>
        <p:nvSpPr>
          <p:cNvPr id="45" name="Google Shape;768;p29">
            <a:extLst>
              <a:ext uri="{FF2B5EF4-FFF2-40B4-BE49-F238E27FC236}">
                <a16:creationId xmlns:a16="http://schemas.microsoft.com/office/drawing/2014/main" id="{DF683717-754F-4295-AED2-A26625BBD80A}"/>
              </a:ext>
            </a:extLst>
          </p:cNvPr>
          <p:cNvSpPr txBox="1">
            <a:spLocks/>
          </p:cNvSpPr>
          <p:nvPr/>
        </p:nvSpPr>
        <p:spPr>
          <a:xfrm>
            <a:off x="257831" y="2339533"/>
            <a:ext cx="1952108" cy="9154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 b="1" dirty="0">
                <a:solidFill>
                  <a:schemeClr val="accent4"/>
                </a:solidFill>
                <a:ea typeface="Roboto Condensed" panose="02000000000000000000" pitchFamily="2" charset="0"/>
              </a:rPr>
              <a:t>9</a:t>
            </a:r>
          </a:p>
        </p:txBody>
      </p:sp>
      <p:sp>
        <p:nvSpPr>
          <p:cNvPr id="47" name="Google Shape;768;p29">
            <a:extLst>
              <a:ext uri="{FF2B5EF4-FFF2-40B4-BE49-F238E27FC236}">
                <a16:creationId xmlns:a16="http://schemas.microsoft.com/office/drawing/2014/main" id="{4FC314C2-58FA-486E-A3B1-13025F691983}"/>
              </a:ext>
            </a:extLst>
          </p:cNvPr>
          <p:cNvSpPr txBox="1">
            <a:spLocks/>
          </p:cNvSpPr>
          <p:nvPr/>
        </p:nvSpPr>
        <p:spPr>
          <a:xfrm>
            <a:off x="259457" y="3658917"/>
            <a:ext cx="2345198" cy="8386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4800" b="1" dirty="0">
                <a:solidFill>
                  <a:schemeClr val="accent1"/>
                </a:solidFill>
                <a:ea typeface="Roboto Condensed" panose="02000000000000000000" pitchFamily="2" charset="0"/>
              </a:rPr>
              <a:t>£1,500</a:t>
            </a:r>
          </a:p>
        </p:txBody>
      </p:sp>
      <p:sp>
        <p:nvSpPr>
          <p:cNvPr id="49" name="Google Shape;769;p29">
            <a:extLst>
              <a:ext uri="{FF2B5EF4-FFF2-40B4-BE49-F238E27FC236}">
                <a16:creationId xmlns:a16="http://schemas.microsoft.com/office/drawing/2014/main" id="{528D000C-A161-42CC-9A18-0D992A2EC766}"/>
              </a:ext>
            </a:extLst>
          </p:cNvPr>
          <p:cNvSpPr txBox="1">
            <a:spLocks/>
          </p:cNvSpPr>
          <p:nvPr/>
        </p:nvSpPr>
        <p:spPr>
          <a:xfrm>
            <a:off x="256205" y="1783037"/>
            <a:ext cx="5853607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66666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There will be 2 separate editions of the competition - in             term 1 and in term 2</a:t>
            </a:r>
          </a:p>
        </p:txBody>
      </p:sp>
      <p:sp>
        <p:nvSpPr>
          <p:cNvPr id="53" name="Google Shape;769;p29">
            <a:extLst>
              <a:ext uri="{FF2B5EF4-FFF2-40B4-BE49-F238E27FC236}">
                <a16:creationId xmlns:a16="http://schemas.microsoft.com/office/drawing/2014/main" id="{E6753EF1-2502-42EF-8E6F-CA2988BD16C1}"/>
              </a:ext>
            </a:extLst>
          </p:cNvPr>
          <p:cNvSpPr txBox="1">
            <a:spLocks/>
          </p:cNvSpPr>
          <p:nvPr/>
        </p:nvSpPr>
        <p:spPr>
          <a:xfrm>
            <a:off x="256205" y="3009805"/>
            <a:ext cx="5747431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66666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Competitors will be asked to submit 9 predictions this term</a:t>
            </a:r>
          </a:p>
        </p:txBody>
      </p:sp>
      <p:sp>
        <p:nvSpPr>
          <p:cNvPr id="55" name="Google Shape;769;p29">
            <a:extLst>
              <a:ext uri="{FF2B5EF4-FFF2-40B4-BE49-F238E27FC236}">
                <a16:creationId xmlns:a16="http://schemas.microsoft.com/office/drawing/2014/main" id="{3DE452B0-3900-4372-89E0-9F39288988B1}"/>
              </a:ext>
            </a:extLst>
          </p:cNvPr>
          <p:cNvSpPr txBox="1">
            <a:spLocks/>
          </p:cNvSpPr>
          <p:nvPr/>
        </p:nvSpPr>
        <p:spPr>
          <a:xfrm>
            <a:off x="256205" y="4236573"/>
            <a:ext cx="6883504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000" dirty="0">
                <a:solidFill>
                  <a:srgbClr val="66666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Total prize pool this year is a whopping £1,500 + fast-track interview</a:t>
            </a:r>
          </a:p>
        </p:txBody>
      </p:sp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082869C9-F22C-47F1-9A82-895C04731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0298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4;p13">
            <a:extLst>
              <a:ext uri="{FF2B5EF4-FFF2-40B4-BE49-F238E27FC236}">
                <a16:creationId xmlns:a16="http://schemas.microsoft.com/office/drawing/2014/main" id="{BEE3BE3C-30D6-45A5-A9C1-02838C6001FC}"/>
              </a:ext>
            </a:extLst>
          </p:cNvPr>
          <p:cNvSpPr/>
          <p:nvPr/>
        </p:nvSpPr>
        <p:spPr>
          <a:xfrm rot="10800000" flipH="1">
            <a:off x="4878953" y="3856788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75;p13">
            <a:extLst>
              <a:ext uri="{FF2B5EF4-FFF2-40B4-BE49-F238E27FC236}">
                <a16:creationId xmlns:a16="http://schemas.microsoft.com/office/drawing/2014/main" id="{01C4F258-493C-41DC-AAAD-A91E08F4387D}"/>
              </a:ext>
            </a:extLst>
          </p:cNvPr>
          <p:cNvSpPr/>
          <p:nvPr/>
        </p:nvSpPr>
        <p:spPr>
          <a:xfrm rot="10800000" flipH="1">
            <a:off x="5488830" y="4177565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77;p13">
            <a:extLst>
              <a:ext uri="{FF2B5EF4-FFF2-40B4-BE49-F238E27FC236}">
                <a16:creationId xmlns:a16="http://schemas.microsoft.com/office/drawing/2014/main" id="{D77524A8-880E-4963-BF4C-C7F14F8CB720}"/>
              </a:ext>
            </a:extLst>
          </p:cNvPr>
          <p:cNvSpPr/>
          <p:nvPr/>
        </p:nvSpPr>
        <p:spPr>
          <a:xfrm rot="10800000" flipH="1">
            <a:off x="6706973" y="417756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78;p13">
            <a:extLst>
              <a:ext uri="{FF2B5EF4-FFF2-40B4-BE49-F238E27FC236}">
                <a16:creationId xmlns:a16="http://schemas.microsoft.com/office/drawing/2014/main" id="{4C6CA5EE-121A-4C30-98BC-6CE1D1C0CFF7}"/>
              </a:ext>
            </a:extLst>
          </p:cNvPr>
          <p:cNvSpPr/>
          <p:nvPr/>
        </p:nvSpPr>
        <p:spPr>
          <a:xfrm rot="10800000" flipH="1">
            <a:off x="4878953" y="4500140"/>
            <a:ext cx="609899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79;p13">
            <a:extLst>
              <a:ext uri="{FF2B5EF4-FFF2-40B4-BE49-F238E27FC236}">
                <a16:creationId xmlns:a16="http://schemas.microsoft.com/office/drawing/2014/main" id="{72B98200-7A89-43FC-8549-364EAB01EAC2}"/>
              </a:ext>
            </a:extLst>
          </p:cNvPr>
          <p:cNvSpPr/>
          <p:nvPr/>
        </p:nvSpPr>
        <p:spPr>
          <a:xfrm rot="10800000" flipH="1">
            <a:off x="5488830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80;p13">
            <a:extLst>
              <a:ext uri="{FF2B5EF4-FFF2-40B4-BE49-F238E27FC236}">
                <a16:creationId xmlns:a16="http://schemas.microsoft.com/office/drawing/2014/main" id="{2B520AB8-4333-458D-A56C-11956969847F}"/>
              </a:ext>
            </a:extLst>
          </p:cNvPr>
          <p:cNvSpPr/>
          <p:nvPr/>
        </p:nvSpPr>
        <p:spPr>
          <a:xfrm rot="10800000" flipH="1">
            <a:off x="6097065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1;p13">
            <a:extLst>
              <a:ext uri="{FF2B5EF4-FFF2-40B4-BE49-F238E27FC236}">
                <a16:creationId xmlns:a16="http://schemas.microsoft.com/office/drawing/2014/main" id="{1A63C4D4-44E9-48DC-A435-563EB58C0DB2}"/>
              </a:ext>
            </a:extLst>
          </p:cNvPr>
          <p:cNvSpPr/>
          <p:nvPr/>
        </p:nvSpPr>
        <p:spPr>
          <a:xfrm rot="10800000" flipH="1">
            <a:off x="6706973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82;p13">
            <a:extLst>
              <a:ext uri="{FF2B5EF4-FFF2-40B4-BE49-F238E27FC236}">
                <a16:creationId xmlns:a16="http://schemas.microsoft.com/office/drawing/2014/main" id="{79F46F4D-F650-4ABF-AECF-E1559E61FFBE}"/>
              </a:ext>
            </a:extLst>
          </p:cNvPr>
          <p:cNvSpPr/>
          <p:nvPr/>
        </p:nvSpPr>
        <p:spPr>
          <a:xfrm rot="10800000" flipH="1">
            <a:off x="7316850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83;p13">
            <a:extLst>
              <a:ext uri="{FF2B5EF4-FFF2-40B4-BE49-F238E27FC236}">
                <a16:creationId xmlns:a16="http://schemas.microsoft.com/office/drawing/2014/main" id="{099B3764-46DC-4E1F-A9E8-78095FF5A424}"/>
              </a:ext>
            </a:extLst>
          </p:cNvPr>
          <p:cNvSpPr/>
          <p:nvPr/>
        </p:nvSpPr>
        <p:spPr>
          <a:xfrm rot="10800000" flipH="1">
            <a:off x="4878953" y="417756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84;p13">
            <a:extLst>
              <a:ext uri="{FF2B5EF4-FFF2-40B4-BE49-F238E27FC236}">
                <a16:creationId xmlns:a16="http://schemas.microsoft.com/office/drawing/2014/main" id="{C47124F9-0EEC-492B-BB52-809D282A5987}"/>
              </a:ext>
            </a:extLst>
          </p:cNvPr>
          <p:cNvSpPr/>
          <p:nvPr/>
        </p:nvSpPr>
        <p:spPr>
          <a:xfrm rot="10800000" flipH="1">
            <a:off x="5488830" y="3856788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87;p13">
            <a:extLst>
              <a:ext uri="{FF2B5EF4-FFF2-40B4-BE49-F238E27FC236}">
                <a16:creationId xmlns:a16="http://schemas.microsoft.com/office/drawing/2014/main" id="{0B98F531-463B-4005-84DA-096E3C743491}"/>
              </a:ext>
            </a:extLst>
          </p:cNvPr>
          <p:cNvSpPr/>
          <p:nvPr/>
        </p:nvSpPr>
        <p:spPr>
          <a:xfrm rot="10800000" flipH="1">
            <a:off x="6097065" y="4177565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88;p13">
            <a:extLst>
              <a:ext uri="{FF2B5EF4-FFF2-40B4-BE49-F238E27FC236}">
                <a16:creationId xmlns:a16="http://schemas.microsoft.com/office/drawing/2014/main" id="{C739AE95-099B-4D0B-8B71-006C2376364A}"/>
              </a:ext>
            </a:extLst>
          </p:cNvPr>
          <p:cNvSpPr/>
          <p:nvPr/>
        </p:nvSpPr>
        <p:spPr>
          <a:xfrm rot="10800000" flipH="1">
            <a:off x="6706962" y="3856779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9;p13">
            <a:extLst>
              <a:ext uri="{FF2B5EF4-FFF2-40B4-BE49-F238E27FC236}">
                <a16:creationId xmlns:a16="http://schemas.microsoft.com/office/drawing/2014/main" id="{CEDE4D36-7B7D-4FA5-83E1-ABC9BBDB0D27}"/>
              </a:ext>
            </a:extLst>
          </p:cNvPr>
          <p:cNvSpPr/>
          <p:nvPr/>
        </p:nvSpPr>
        <p:spPr>
          <a:xfrm rot="10800000" flipH="1">
            <a:off x="4878953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90;p13">
            <a:extLst>
              <a:ext uri="{FF2B5EF4-FFF2-40B4-BE49-F238E27FC236}">
                <a16:creationId xmlns:a16="http://schemas.microsoft.com/office/drawing/2014/main" id="{6D5973D0-EE98-40B1-8428-97275157B0CA}"/>
              </a:ext>
            </a:extLst>
          </p:cNvPr>
          <p:cNvSpPr/>
          <p:nvPr/>
        </p:nvSpPr>
        <p:spPr>
          <a:xfrm rot="10800000" flipH="1">
            <a:off x="5488830" y="4500140"/>
            <a:ext cx="608257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10046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91;p13">
            <a:extLst>
              <a:ext uri="{FF2B5EF4-FFF2-40B4-BE49-F238E27FC236}">
                <a16:creationId xmlns:a16="http://schemas.microsoft.com/office/drawing/2014/main" id="{37BBBBA3-B758-41A3-9959-872E7836C9EB}"/>
              </a:ext>
            </a:extLst>
          </p:cNvPr>
          <p:cNvSpPr/>
          <p:nvPr/>
        </p:nvSpPr>
        <p:spPr>
          <a:xfrm rot="10800000" flipH="1">
            <a:off x="6097065" y="4820919"/>
            <a:ext cx="609929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93;p13">
            <a:extLst>
              <a:ext uri="{FF2B5EF4-FFF2-40B4-BE49-F238E27FC236}">
                <a16:creationId xmlns:a16="http://schemas.microsoft.com/office/drawing/2014/main" id="{4BAD5DE6-4047-4DEC-8772-3AA6B32FAC6F}"/>
              </a:ext>
            </a:extLst>
          </p:cNvPr>
          <p:cNvSpPr/>
          <p:nvPr/>
        </p:nvSpPr>
        <p:spPr>
          <a:xfrm rot="10800000" flipH="1">
            <a:off x="7926757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0" y="0"/>
                </a:moveTo>
                <a:lnTo>
                  <a:pt x="0" y="10046"/>
                </a:lnTo>
                <a:lnTo>
                  <a:pt x="2037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94;p13">
            <a:extLst>
              <a:ext uri="{FF2B5EF4-FFF2-40B4-BE49-F238E27FC236}">
                <a16:creationId xmlns:a16="http://schemas.microsoft.com/office/drawing/2014/main" id="{77EA88EA-246A-44F2-95D2-4F249E98DBAA}"/>
              </a:ext>
            </a:extLst>
          </p:cNvPr>
          <p:cNvSpPr/>
          <p:nvPr/>
        </p:nvSpPr>
        <p:spPr>
          <a:xfrm rot="10800000" flipH="1">
            <a:off x="7925909" y="417846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95;p13">
            <a:extLst>
              <a:ext uri="{FF2B5EF4-FFF2-40B4-BE49-F238E27FC236}">
                <a16:creationId xmlns:a16="http://schemas.microsoft.com/office/drawing/2014/main" id="{4834B2D3-64D1-4F5B-A17E-84DEC96C68C7}"/>
              </a:ext>
            </a:extLst>
          </p:cNvPr>
          <p:cNvSpPr/>
          <p:nvPr/>
        </p:nvSpPr>
        <p:spPr>
          <a:xfrm rot="10800000">
            <a:off x="7316858" y="3856779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97;p13">
            <a:extLst>
              <a:ext uri="{FF2B5EF4-FFF2-40B4-BE49-F238E27FC236}">
                <a16:creationId xmlns:a16="http://schemas.microsoft.com/office/drawing/2014/main" id="{414365AC-84DA-4DD6-B94A-B44C0533C13F}"/>
              </a:ext>
            </a:extLst>
          </p:cNvPr>
          <p:cNvSpPr/>
          <p:nvPr/>
        </p:nvSpPr>
        <p:spPr>
          <a:xfrm rot="10800000" flipH="1">
            <a:off x="610793" y="4177563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99;p13">
            <a:extLst>
              <a:ext uri="{FF2B5EF4-FFF2-40B4-BE49-F238E27FC236}">
                <a16:creationId xmlns:a16="http://schemas.microsoft.com/office/drawing/2014/main" id="{2815DE18-D32A-4671-9B41-4188F38A8B29}"/>
              </a:ext>
            </a:extLst>
          </p:cNvPr>
          <p:cNvSpPr/>
          <p:nvPr/>
        </p:nvSpPr>
        <p:spPr>
          <a:xfrm rot="10800000" flipH="1">
            <a:off x="1828968" y="4177563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600;p13">
            <a:extLst>
              <a:ext uri="{FF2B5EF4-FFF2-40B4-BE49-F238E27FC236}">
                <a16:creationId xmlns:a16="http://schemas.microsoft.com/office/drawing/2014/main" id="{C005D25C-D74D-4CBA-BB0D-59029AD78DEB}"/>
              </a:ext>
            </a:extLst>
          </p:cNvPr>
          <p:cNvSpPr/>
          <p:nvPr/>
        </p:nvSpPr>
        <p:spPr>
          <a:xfrm rot="10800000" flipH="1">
            <a:off x="4266922" y="4178466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1004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01;p13">
            <a:extLst>
              <a:ext uri="{FF2B5EF4-FFF2-40B4-BE49-F238E27FC236}">
                <a16:creationId xmlns:a16="http://schemas.microsoft.com/office/drawing/2014/main" id="{29671B7C-226D-4363-842D-97C1670897CE}"/>
              </a:ext>
            </a:extLst>
          </p:cNvPr>
          <p:cNvSpPr/>
          <p:nvPr/>
        </p:nvSpPr>
        <p:spPr>
          <a:xfrm rot="10800000" flipH="1">
            <a:off x="900" y="4500140"/>
            <a:ext cx="609899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02;p13">
            <a:extLst>
              <a:ext uri="{FF2B5EF4-FFF2-40B4-BE49-F238E27FC236}">
                <a16:creationId xmlns:a16="http://schemas.microsoft.com/office/drawing/2014/main" id="{3EABBBB4-771E-40F7-83BA-5D77F2F6F785}"/>
              </a:ext>
            </a:extLst>
          </p:cNvPr>
          <p:cNvSpPr/>
          <p:nvPr/>
        </p:nvSpPr>
        <p:spPr>
          <a:xfrm rot="10800000" flipH="1">
            <a:off x="610793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04;p13">
            <a:extLst>
              <a:ext uri="{FF2B5EF4-FFF2-40B4-BE49-F238E27FC236}">
                <a16:creationId xmlns:a16="http://schemas.microsoft.com/office/drawing/2014/main" id="{3934407F-EDF2-4757-BD3B-4C5CA6720A05}"/>
              </a:ext>
            </a:extLst>
          </p:cNvPr>
          <p:cNvSpPr/>
          <p:nvPr/>
        </p:nvSpPr>
        <p:spPr>
          <a:xfrm rot="10800000" flipH="1">
            <a:off x="1828968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605;p13">
            <a:extLst>
              <a:ext uri="{FF2B5EF4-FFF2-40B4-BE49-F238E27FC236}">
                <a16:creationId xmlns:a16="http://schemas.microsoft.com/office/drawing/2014/main" id="{F43A3ED1-0F1D-4B60-895D-5A091CC89C8F}"/>
              </a:ext>
            </a:extLst>
          </p:cNvPr>
          <p:cNvSpPr/>
          <p:nvPr/>
        </p:nvSpPr>
        <p:spPr>
          <a:xfrm rot="10800000" flipH="1">
            <a:off x="2438861" y="4500140"/>
            <a:ext cx="609929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100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606;p13">
            <a:extLst>
              <a:ext uri="{FF2B5EF4-FFF2-40B4-BE49-F238E27FC236}">
                <a16:creationId xmlns:a16="http://schemas.microsoft.com/office/drawing/2014/main" id="{BEAF6F64-7182-4480-B04F-AD9341E457C4}"/>
              </a:ext>
            </a:extLst>
          </p:cNvPr>
          <p:cNvSpPr/>
          <p:nvPr/>
        </p:nvSpPr>
        <p:spPr>
          <a:xfrm rot="10800000" flipH="1">
            <a:off x="900" y="4177563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607;p13">
            <a:extLst>
              <a:ext uri="{FF2B5EF4-FFF2-40B4-BE49-F238E27FC236}">
                <a16:creationId xmlns:a16="http://schemas.microsoft.com/office/drawing/2014/main" id="{6A5B2E65-8EA2-4654-B403-11285D26E318}"/>
              </a:ext>
            </a:extLst>
          </p:cNvPr>
          <p:cNvSpPr/>
          <p:nvPr/>
        </p:nvSpPr>
        <p:spPr>
          <a:xfrm rot="10800000" flipH="1">
            <a:off x="610793" y="3856784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608;p13">
            <a:extLst>
              <a:ext uri="{FF2B5EF4-FFF2-40B4-BE49-F238E27FC236}">
                <a16:creationId xmlns:a16="http://schemas.microsoft.com/office/drawing/2014/main" id="{81685D78-23EE-413F-B7F1-F8070B6FED7C}"/>
              </a:ext>
            </a:extLst>
          </p:cNvPr>
          <p:cNvSpPr/>
          <p:nvPr/>
        </p:nvSpPr>
        <p:spPr>
          <a:xfrm rot="10800000" flipH="1">
            <a:off x="3048778" y="4499245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609;p13">
            <a:extLst>
              <a:ext uri="{FF2B5EF4-FFF2-40B4-BE49-F238E27FC236}">
                <a16:creationId xmlns:a16="http://schemas.microsoft.com/office/drawing/2014/main" id="{EFA6F5BC-E40E-4685-9BBF-01D5EE82C039}"/>
              </a:ext>
            </a:extLst>
          </p:cNvPr>
          <p:cNvSpPr/>
          <p:nvPr/>
        </p:nvSpPr>
        <p:spPr>
          <a:xfrm rot="10800000" flipH="1">
            <a:off x="3658671" y="4178466"/>
            <a:ext cx="608257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10;p13">
            <a:extLst>
              <a:ext uri="{FF2B5EF4-FFF2-40B4-BE49-F238E27FC236}">
                <a16:creationId xmlns:a16="http://schemas.microsoft.com/office/drawing/2014/main" id="{3F93491C-C4F0-4042-9650-999328B4A497}"/>
              </a:ext>
            </a:extLst>
          </p:cNvPr>
          <p:cNvSpPr/>
          <p:nvPr/>
        </p:nvSpPr>
        <p:spPr>
          <a:xfrm rot="10800000" flipH="1">
            <a:off x="1219044" y="4177563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12;p13">
            <a:extLst>
              <a:ext uri="{FF2B5EF4-FFF2-40B4-BE49-F238E27FC236}">
                <a16:creationId xmlns:a16="http://schemas.microsoft.com/office/drawing/2014/main" id="{41A57D81-8E26-4C71-BEE0-C7D759A48793}"/>
              </a:ext>
            </a:extLst>
          </p:cNvPr>
          <p:cNvSpPr/>
          <p:nvPr/>
        </p:nvSpPr>
        <p:spPr>
          <a:xfrm rot="10800000" flipH="1">
            <a:off x="900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13;p13">
            <a:extLst>
              <a:ext uri="{FF2B5EF4-FFF2-40B4-BE49-F238E27FC236}">
                <a16:creationId xmlns:a16="http://schemas.microsoft.com/office/drawing/2014/main" id="{71904440-DDC8-43F4-8D9C-70852838A0C3}"/>
              </a:ext>
            </a:extLst>
          </p:cNvPr>
          <p:cNvSpPr/>
          <p:nvPr/>
        </p:nvSpPr>
        <p:spPr>
          <a:xfrm rot="10800000" flipH="1">
            <a:off x="610793" y="4500140"/>
            <a:ext cx="608257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10046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614;p13">
            <a:extLst>
              <a:ext uri="{FF2B5EF4-FFF2-40B4-BE49-F238E27FC236}">
                <a16:creationId xmlns:a16="http://schemas.microsoft.com/office/drawing/2014/main" id="{2155C10F-D38B-47A3-8F43-E2DAB266B18E}"/>
              </a:ext>
            </a:extLst>
          </p:cNvPr>
          <p:cNvSpPr/>
          <p:nvPr/>
        </p:nvSpPr>
        <p:spPr>
          <a:xfrm rot="10800000" flipH="1">
            <a:off x="1219044" y="4820919"/>
            <a:ext cx="609929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15;p13">
            <a:extLst>
              <a:ext uri="{FF2B5EF4-FFF2-40B4-BE49-F238E27FC236}">
                <a16:creationId xmlns:a16="http://schemas.microsoft.com/office/drawing/2014/main" id="{80C74246-EE44-43C9-90B1-09181B549F23}"/>
              </a:ext>
            </a:extLst>
          </p:cNvPr>
          <p:cNvSpPr/>
          <p:nvPr/>
        </p:nvSpPr>
        <p:spPr>
          <a:xfrm rot="10800000" flipH="1">
            <a:off x="4266958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16;p13">
            <a:extLst>
              <a:ext uri="{FF2B5EF4-FFF2-40B4-BE49-F238E27FC236}">
                <a16:creationId xmlns:a16="http://schemas.microsoft.com/office/drawing/2014/main" id="{8E679090-AE5B-481D-9A22-4CB3B5C2ACCF}"/>
              </a:ext>
            </a:extLst>
          </p:cNvPr>
          <p:cNvSpPr/>
          <p:nvPr/>
        </p:nvSpPr>
        <p:spPr>
          <a:xfrm rot="10800000" flipH="1">
            <a:off x="3657035" y="4820919"/>
            <a:ext cx="609899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17;p13">
            <a:extLst>
              <a:ext uri="{FF2B5EF4-FFF2-40B4-BE49-F238E27FC236}">
                <a16:creationId xmlns:a16="http://schemas.microsoft.com/office/drawing/2014/main" id="{A40D85DE-2499-4852-9C66-FC7DE9009D01}"/>
              </a:ext>
            </a:extLst>
          </p:cNvPr>
          <p:cNvSpPr/>
          <p:nvPr/>
        </p:nvSpPr>
        <p:spPr>
          <a:xfrm rot="10800000" flipH="1">
            <a:off x="3048784" y="4820919"/>
            <a:ext cx="608257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0" y="0"/>
                </a:moveTo>
                <a:lnTo>
                  <a:pt x="0" y="10046"/>
                </a:lnTo>
                <a:lnTo>
                  <a:pt x="2037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18;p13">
            <a:extLst>
              <a:ext uri="{FF2B5EF4-FFF2-40B4-BE49-F238E27FC236}">
                <a16:creationId xmlns:a16="http://schemas.microsoft.com/office/drawing/2014/main" id="{62FB2CD5-528A-478A-949B-345BA2D209B2}"/>
              </a:ext>
            </a:extLst>
          </p:cNvPr>
          <p:cNvSpPr/>
          <p:nvPr/>
        </p:nvSpPr>
        <p:spPr>
          <a:xfrm rot="10800000" flipH="1">
            <a:off x="2438861" y="4820919"/>
            <a:ext cx="609929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619;p13">
            <a:extLst>
              <a:ext uri="{FF2B5EF4-FFF2-40B4-BE49-F238E27FC236}">
                <a16:creationId xmlns:a16="http://schemas.microsoft.com/office/drawing/2014/main" id="{0B5E2ACB-FB29-4F7B-8949-C2E13F354F7C}"/>
              </a:ext>
            </a:extLst>
          </p:cNvPr>
          <p:cNvSpPr/>
          <p:nvPr/>
        </p:nvSpPr>
        <p:spPr>
          <a:xfrm rot="10800000" flipH="1">
            <a:off x="3047936" y="4178463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620;p13">
            <a:extLst>
              <a:ext uri="{FF2B5EF4-FFF2-40B4-BE49-F238E27FC236}">
                <a16:creationId xmlns:a16="http://schemas.microsoft.com/office/drawing/2014/main" id="{31A4FD99-3F62-4D8A-84EF-95683674D755}"/>
              </a:ext>
            </a:extLst>
          </p:cNvPr>
          <p:cNvSpPr/>
          <p:nvPr/>
        </p:nvSpPr>
        <p:spPr>
          <a:xfrm rot="10800000">
            <a:off x="3658935" y="3856776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621;p13">
            <a:extLst>
              <a:ext uri="{FF2B5EF4-FFF2-40B4-BE49-F238E27FC236}">
                <a16:creationId xmlns:a16="http://schemas.microsoft.com/office/drawing/2014/main" id="{AAE9F044-7F3D-4C6A-9B8A-2013870D77A6}"/>
              </a:ext>
            </a:extLst>
          </p:cNvPr>
          <p:cNvSpPr/>
          <p:nvPr/>
        </p:nvSpPr>
        <p:spPr>
          <a:xfrm rot="10800000">
            <a:off x="1219312" y="3856779"/>
            <a:ext cx="609929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668;p20">
            <a:extLst>
              <a:ext uri="{FF2B5EF4-FFF2-40B4-BE49-F238E27FC236}">
                <a16:creationId xmlns:a16="http://schemas.microsoft.com/office/drawing/2014/main" id="{E5156EDB-DFAD-4F09-BE0F-E490B3A92F43}"/>
              </a:ext>
            </a:extLst>
          </p:cNvPr>
          <p:cNvSpPr txBox="1">
            <a:spLocks/>
          </p:cNvSpPr>
          <p:nvPr/>
        </p:nvSpPr>
        <p:spPr>
          <a:xfrm>
            <a:off x="360296" y="1256825"/>
            <a:ext cx="5375278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GB" sz="6000" b="1" dirty="0">
                <a:solidFill>
                  <a:schemeClr val="tx2"/>
                </a:solidFill>
                <a:ea typeface="Roboto Condensed" panose="02000000000000000000" pitchFamily="2" charset="0"/>
              </a:rPr>
              <a:t>Let’s sign up!</a:t>
            </a:r>
          </a:p>
        </p:txBody>
      </p:sp>
      <p:sp>
        <p:nvSpPr>
          <p:cNvPr id="55" name="Google Shape;669;p20">
            <a:extLst>
              <a:ext uri="{FF2B5EF4-FFF2-40B4-BE49-F238E27FC236}">
                <a16:creationId xmlns:a16="http://schemas.microsoft.com/office/drawing/2014/main" id="{D9B6C4DB-37EC-46FA-80E0-970BAB3E9242}"/>
              </a:ext>
            </a:extLst>
          </p:cNvPr>
          <p:cNvSpPr txBox="1">
            <a:spLocks/>
          </p:cNvSpPr>
          <p:nvPr/>
        </p:nvSpPr>
        <p:spPr>
          <a:xfrm>
            <a:off x="988151" y="2367624"/>
            <a:ext cx="3795900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2000" dirty="0" err="1">
                <a:solidFill>
                  <a:srgbClr val="666666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sports.wdss.io</a:t>
            </a:r>
            <a:endParaRPr lang="en-GB" sz="2000" dirty="0">
              <a:solidFill>
                <a:srgbClr val="666666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6" name="Google Shape;670;p20">
            <a:extLst>
              <a:ext uri="{FF2B5EF4-FFF2-40B4-BE49-F238E27FC236}">
                <a16:creationId xmlns:a16="http://schemas.microsoft.com/office/drawing/2014/main" id="{C33932EA-69D9-4CF9-ACFA-EE9B4845045A}"/>
              </a:ext>
            </a:extLst>
          </p:cNvPr>
          <p:cNvSpPr/>
          <p:nvPr/>
        </p:nvSpPr>
        <p:spPr>
          <a:xfrm>
            <a:off x="7232940" y="3100648"/>
            <a:ext cx="322302" cy="30774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671;p20">
            <a:extLst>
              <a:ext uri="{FF2B5EF4-FFF2-40B4-BE49-F238E27FC236}">
                <a16:creationId xmlns:a16="http://schemas.microsoft.com/office/drawing/2014/main" id="{36FD063D-07BD-42EC-BE6E-8598A99A7C46}"/>
              </a:ext>
            </a:extLst>
          </p:cNvPr>
          <p:cNvGrpSpPr/>
          <p:nvPr/>
        </p:nvGrpSpPr>
        <p:grpSpPr>
          <a:xfrm>
            <a:off x="6832935" y="1372348"/>
            <a:ext cx="1380753" cy="1381083"/>
            <a:chOff x="6654650" y="3665275"/>
            <a:chExt cx="409100" cy="409125"/>
          </a:xfrm>
          <a:solidFill>
            <a:schemeClr val="tx2"/>
          </a:solidFill>
        </p:grpSpPr>
        <p:sp>
          <p:nvSpPr>
            <p:cNvPr id="58" name="Google Shape;672;p20">
              <a:extLst>
                <a:ext uri="{FF2B5EF4-FFF2-40B4-BE49-F238E27FC236}">
                  <a16:creationId xmlns:a16="http://schemas.microsoft.com/office/drawing/2014/main" id="{EDB576BC-46AD-42A6-B891-6923A7D12EE9}"/>
                </a:ext>
              </a:extLst>
            </p:cNvPr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73;p20">
              <a:extLst>
                <a:ext uri="{FF2B5EF4-FFF2-40B4-BE49-F238E27FC236}">
                  <a16:creationId xmlns:a16="http://schemas.microsoft.com/office/drawing/2014/main" id="{5AD09209-7ACD-4481-A8D4-9F4DB0C96230}"/>
                </a:ext>
              </a:extLst>
            </p:cNvPr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74;p20">
            <a:extLst>
              <a:ext uri="{FF2B5EF4-FFF2-40B4-BE49-F238E27FC236}">
                <a16:creationId xmlns:a16="http://schemas.microsoft.com/office/drawing/2014/main" id="{FA71A53A-9C74-4548-AFB5-6F4DF7BAF778}"/>
              </a:ext>
            </a:extLst>
          </p:cNvPr>
          <p:cNvGrpSpPr/>
          <p:nvPr/>
        </p:nvGrpSpPr>
        <p:grpSpPr>
          <a:xfrm rot="1057018">
            <a:off x="5502170" y="2458455"/>
            <a:ext cx="912227" cy="912336"/>
            <a:chOff x="570875" y="4322249"/>
            <a:chExt cx="443300" cy="443325"/>
          </a:xfrm>
          <a:solidFill>
            <a:schemeClr val="accent1"/>
          </a:solidFill>
        </p:grpSpPr>
        <p:sp>
          <p:nvSpPr>
            <p:cNvPr id="61" name="Google Shape;675;p20">
              <a:extLst>
                <a:ext uri="{FF2B5EF4-FFF2-40B4-BE49-F238E27FC236}">
                  <a16:creationId xmlns:a16="http://schemas.microsoft.com/office/drawing/2014/main" id="{B84950C0-ADC2-4FCF-8D0C-D830E436E8C9}"/>
                </a:ext>
              </a:extLst>
            </p:cNvPr>
            <p:cNvSpPr/>
            <p:nvPr/>
          </p:nvSpPr>
          <p:spPr>
            <a:xfrm>
              <a:off x="570875" y="4322249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76;p20">
              <a:extLst>
                <a:ext uri="{FF2B5EF4-FFF2-40B4-BE49-F238E27FC236}">
                  <a16:creationId xmlns:a16="http://schemas.microsoft.com/office/drawing/2014/main" id="{22ABBB5F-9F08-40C7-A169-67D26C0542C2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77;p20">
              <a:extLst>
                <a:ext uri="{FF2B5EF4-FFF2-40B4-BE49-F238E27FC236}">
                  <a16:creationId xmlns:a16="http://schemas.microsoft.com/office/drawing/2014/main" id="{FB6A011C-2CCB-4DF6-9AEE-2EF5800F53F1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78;p20">
              <a:extLst>
                <a:ext uri="{FF2B5EF4-FFF2-40B4-BE49-F238E27FC236}">
                  <a16:creationId xmlns:a16="http://schemas.microsoft.com/office/drawing/2014/main" id="{123E134A-F40E-4D2A-A046-CF5C10F43041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79;p20">
            <a:extLst>
              <a:ext uri="{FF2B5EF4-FFF2-40B4-BE49-F238E27FC236}">
                <a16:creationId xmlns:a16="http://schemas.microsoft.com/office/drawing/2014/main" id="{088ECE18-C14E-4850-B4B8-53B6D2DE78D1}"/>
              </a:ext>
            </a:extLst>
          </p:cNvPr>
          <p:cNvSpPr/>
          <p:nvPr/>
        </p:nvSpPr>
        <p:spPr>
          <a:xfrm rot="2466753">
            <a:off x="5604599" y="1640213"/>
            <a:ext cx="447786" cy="42756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80;p20">
            <a:extLst>
              <a:ext uri="{FF2B5EF4-FFF2-40B4-BE49-F238E27FC236}">
                <a16:creationId xmlns:a16="http://schemas.microsoft.com/office/drawing/2014/main" id="{A4C8C7D3-E2C1-40A4-B1A7-A94245BE26AB}"/>
              </a:ext>
            </a:extLst>
          </p:cNvPr>
          <p:cNvSpPr/>
          <p:nvPr/>
        </p:nvSpPr>
        <p:spPr>
          <a:xfrm rot="-1609436">
            <a:off x="6259477" y="1909225"/>
            <a:ext cx="322261" cy="3077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81;p20">
            <a:extLst>
              <a:ext uri="{FF2B5EF4-FFF2-40B4-BE49-F238E27FC236}">
                <a16:creationId xmlns:a16="http://schemas.microsoft.com/office/drawing/2014/main" id="{C95FFADA-6E4D-4C2C-81CE-1A8241D1EA0A}"/>
              </a:ext>
            </a:extLst>
          </p:cNvPr>
          <p:cNvSpPr/>
          <p:nvPr/>
        </p:nvSpPr>
        <p:spPr>
          <a:xfrm rot="2926308">
            <a:off x="8213348" y="2152989"/>
            <a:ext cx="241328" cy="2304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2;p20">
            <a:extLst>
              <a:ext uri="{FF2B5EF4-FFF2-40B4-BE49-F238E27FC236}">
                <a16:creationId xmlns:a16="http://schemas.microsoft.com/office/drawing/2014/main" id="{B64D25F6-2FBC-48C5-BF31-13E5E2A37227}"/>
              </a:ext>
            </a:extLst>
          </p:cNvPr>
          <p:cNvSpPr/>
          <p:nvPr/>
        </p:nvSpPr>
        <p:spPr>
          <a:xfrm rot="-1609163">
            <a:off x="7209104" y="609346"/>
            <a:ext cx="217420" cy="2076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96;p13">
            <a:extLst>
              <a:ext uri="{FF2B5EF4-FFF2-40B4-BE49-F238E27FC236}">
                <a16:creationId xmlns:a16="http://schemas.microsoft.com/office/drawing/2014/main" id="{7EFA8D7B-63C6-409E-B054-4E64AA404FA7}"/>
              </a:ext>
            </a:extLst>
          </p:cNvPr>
          <p:cNvSpPr/>
          <p:nvPr/>
        </p:nvSpPr>
        <p:spPr>
          <a:xfrm rot="10800000" flipH="1">
            <a:off x="8535807" y="3854994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606;p13">
            <a:extLst>
              <a:ext uri="{FF2B5EF4-FFF2-40B4-BE49-F238E27FC236}">
                <a16:creationId xmlns:a16="http://schemas.microsoft.com/office/drawing/2014/main" id="{3705C38E-96FF-415E-841E-BCB3A611640A}"/>
              </a:ext>
            </a:extLst>
          </p:cNvPr>
          <p:cNvSpPr/>
          <p:nvPr/>
        </p:nvSpPr>
        <p:spPr>
          <a:xfrm rot="10800000" flipH="1">
            <a:off x="7925908" y="3853621"/>
            <a:ext cx="609899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 descr="Icon&#10;&#10;Description automatically generated with medium confidence">
            <a:extLst>
              <a:ext uri="{FF2B5EF4-FFF2-40B4-BE49-F238E27FC236}">
                <a16:creationId xmlns:a16="http://schemas.microsoft.com/office/drawing/2014/main" id="{B2048228-A4FF-4BA4-87DF-82AF6DE5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3651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25;p2">
            <a:extLst>
              <a:ext uri="{FF2B5EF4-FFF2-40B4-BE49-F238E27FC236}">
                <a16:creationId xmlns:a16="http://schemas.microsoft.com/office/drawing/2014/main" id="{F5C06F5F-43C4-4A38-A48A-0649941E142B}"/>
              </a:ext>
            </a:extLst>
          </p:cNvPr>
          <p:cNvSpPr/>
          <p:nvPr/>
        </p:nvSpPr>
        <p:spPr>
          <a:xfrm>
            <a:off x="6108962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alpha val="25099"/>
            </a:scheme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6;p2">
            <a:extLst>
              <a:ext uri="{FF2B5EF4-FFF2-40B4-BE49-F238E27FC236}">
                <a16:creationId xmlns:a16="http://schemas.microsoft.com/office/drawing/2014/main" id="{EDE8419B-5EC7-41CD-A097-83D96D79931E}"/>
              </a:ext>
            </a:extLst>
          </p:cNvPr>
          <p:cNvSpPr/>
          <p:nvPr/>
        </p:nvSpPr>
        <p:spPr>
          <a:xfrm>
            <a:off x="6716818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27;p2">
            <a:extLst>
              <a:ext uri="{FF2B5EF4-FFF2-40B4-BE49-F238E27FC236}">
                <a16:creationId xmlns:a16="http://schemas.microsoft.com/office/drawing/2014/main" id="{64F1C919-B099-49C7-98ED-14928D47C29C}"/>
              </a:ext>
            </a:extLst>
          </p:cNvPr>
          <p:cNvSpPr/>
          <p:nvPr/>
        </p:nvSpPr>
        <p:spPr>
          <a:xfrm>
            <a:off x="7324645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28;p2">
            <a:extLst>
              <a:ext uri="{FF2B5EF4-FFF2-40B4-BE49-F238E27FC236}">
                <a16:creationId xmlns:a16="http://schemas.microsoft.com/office/drawing/2014/main" id="{7EB361CD-6FB9-47A5-ABC5-D08B7320AC0B}"/>
              </a:ext>
            </a:extLst>
          </p:cNvPr>
          <p:cNvSpPr/>
          <p:nvPr/>
        </p:nvSpPr>
        <p:spPr>
          <a:xfrm>
            <a:off x="7324645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29;p2">
            <a:extLst>
              <a:ext uri="{FF2B5EF4-FFF2-40B4-BE49-F238E27FC236}">
                <a16:creationId xmlns:a16="http://schemas.microsoft.com/office/drawing/2014/main" id="{57D449C1-4F00-4629-A24B-34B2A9122F71}"/>
              </a:ext>
            </a:extLst>
          </p:cNvPr>
          <p:cNvSpPr/>
          <p:nvPr/>
        </p:nvSpPr>
        <p:spPr>
          <a:xfrm>
            <a:off x="7932502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0;p2">
            <a:extLst>
              <a:ext uri="{FF2B5EF4-FFF2-40B4-BE49-F238E27FC236}">
                <a16:creationId xmlns:a16="http://schemas.microsoft.com/office/drawing/2014/main" id="{18CA53F0-B56A-41DB-A198-67C313737702}"/>
              </a:ext>
            </a:extLst>
          </p:cNvPr>
          <p:cNvSpPr/>
          <p:nvPr/>
        </p:nvSpPr>
        <p:spPr>
          <a:xfrm>
            <a:off x="85386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1;p2">
            <a:extLst>
              <a:ext uri="{FF2B5EF4-FFF2-40B4-BE49-F238E27FC236}">
                <a16:creationId xmlns:a16="http://schemas.microsoft.com/office/drawing/2014/main" id="{BDF14074-A26B-4F1D-9C4E-74822CE775D2}"/>
              </a:ext>
            </a:extLst>
          </p:cNvPr>
          <p:cNvSpPr/>
          <p:nvPr/>
        </p:nvSpPr>
        <p:spPr>
          <a:xfrm>
            <a:off x="7932502" y="1286669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2;p2">
            <a:extLst>
              <a:ext uri="{FF2B5EF4-FFF2-40B4-BE49-F238E27FC236}">
                <a16:creationId xmlns:a16="http://schemas.microsoft.com/office/drawing/2014/main" id="{0C2E5D39-1641-423D-9500-3DDCA3552687}"/>
              </a:ext>
            </a:extLst>
          </p:cNvPr>
          <p:cNvSpPr/>
          <p:nvPr/>
        </p:nvSpPr>
        <p:spPr>
          <a:xfrm>
            <a:off x="7932502" y="321673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3;p2">
            <a:extLst>
              <a:ext uri="{FF2B5EF4-FFF2-40B4-BE49-F238E27FC236}">
                <a16:creationId xmlns:a16="http://schemas.microsoft.com/office/drawing/2014/main" id="{72D241EE-48A8-439A-90F6-4A88EDE3D6A4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4;p2">
            <a:extLst>
              <a:ext uri="{FF2B5EF4-FFF2-40B4-BE49-F238E27FC236}">
                <a16:creationId xmlns:a16="http://schemas.microsoft.com/office/drawing/2014/main" id="{0E2E5853-FC19-433D-8462-1AAE28150D9E}"/>
              </a:ext>
            </a:extLst>
          </p:cNvPr>
          <p:cNvSpPr/>
          <p:nvPr/>
        </p:nvSpPr>
        <p:spPr>
          <a:xfrm>
            <a:off x="6108962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5;p2">
            <a:extLst>
              <a:ext uri="{FF2B5EF4-FFF2-40B4-BE49-F238E27FC236}">
                <a16:creationId xmlns:a16="http://schemas.microsoft.com/office/drawing/2014/main" id="{AFD086A3-11E3-4AB1-8FF5-E260FFB35457}"/>
              </a:ext>
            </a:extLst>
          </p:cNvPr>
          <p:cNvSpPr/>
          <p:nvPr/>
        </p:nvSpPr>
        <p:spPr>
          <a:xfrm>
            <a:off x="6716818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6;p2">
            <a:extLst>
              <a:ext uri="{FF2B5EF4-FFF2-40B4-BE49-F238E27FC236}">
                <a16:creationId xmlns:a16="http://schemas.microsoft.com/office/drawing/2014/main" id="{3C01FA55-C0A2-4EF3-B624-00C84084EF90}"/>
              </a:ext>
            </a:extLst>
          </p:cNvPr>
          <p:cNvSpPr/>
          <p:nvPr/>
        </p:nvSpPr>
        <p:spPr>
          <a:xfrm>
            <a:off x="7324645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7;p2">
            <a:extLst>
              <a:ext uri="{FF2B5EF4-FFF2-40B4-BE49-F238E27FC236}">
                <a16:creationId xmlns:a16="http://schemas.microsoft.com/office/drawing/2014/main" id="{EB80CED7-0904-4AE6-A992-955C36DAE417}"/>
              </a:ext>
            </a:extLst>
          </p:cNvPr>
          <p:cNvSpPr/>
          <p:nvPr/>
        </p:nvSpPr>
        <p:spPr>
          <a:xfrm>
            <a:off x="7932502" y="-11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38;p2">
            <a:extLst>
              <a:ext uri="{FF2B5EF4-FFF2-40B4-BE49-F238E27FC236}">
                <a16:creationId xmlns:a16="http://schemas.microsoft.com/office/drawing/2014/main" id="{B8D382BE-DBC1-4F64-833F-8B7D8CD45CEF}"/>
              </a:ext>
            </a:extLst>
          </p:cNvPr>
          <p:cNvSpPr/>
          <p:nvPr/>
        </p:nvSpPr>
        <p:spPr>
          <a:xfrm>
            <a:off x="85386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39;p2">
            <a:extLst>
              <a:ext uri="{FF2B5EF4-FFF2-40B4-BE49-F238E27FC236}">
                <a16:creationId xmlns:a16="http://schemas.microsoft.com/office/drawing/2014/main" id="{D41FC43D-54B2-449A-9B5C-88B8F4A5940E}"/>
              </a:ext>
            </a:extLst>
          </p:cNvPr>
          <p:cNvSpPr/>
          <p:nvPr/>
        </p:nvSpPr>
        <p:spPr>
          <a:xfrm>
            <a:off x="4894945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0;p2">
            <a:extLst>
              <a:ext uri="{FF2B5EF4-FFF2-40B4-BE49-F238E27FC236}">
                <a16:creationId xmlns:a16="http://schemas.microsoft.com/office/drawing/2014/main" id="{CB8472BB-AC54-4E02-A162-BF82BC79AC78}"/>
              </a:ext>
            </a:extLst>
          </p:cNvPr>
          <p:cNvSpPr/>
          <p:nvPr/>
        </p:nvSpPr>
        <p:spPr>
          <a:xfrm>
            <a:off x="6108962" y="3860093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41;p2">
            <a:extLst>
              <a:ext uri="{FF2B5EF4-FFF2-40B4-BE49-F238E27FC236}">
                <a16:creationId xmlns:a16="http://schemas.microsoft.com/office/drawing/2014/main" id="{8B55459A-7D20-4E3A-BF0F-BDE4A836F5FE}"/>
              </a:ext>
            </a:extLst>
          </p:cNvPr>
          <p:cNvSpPr/>
          <p:nvPr/>
        </p:nvSpPr>
        <p:spPr>
          <a:xfrm>
            <a:off x="5502772" y="4182670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9990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42;p2">
            <a:extLst>
              <a:ext uri="{FF2B5EF4-FFF2-40B4-BE49-F238E27FC236}">
                <a16:creationId xmlns:a16="http://schemas.microsoft.com/office/drawing/2014/main" id="{5FEC88E1-F6D3-4F05-B80C-157A1E898C95}"/>
              </a:ext>
            </a:extLst>
          </p:cNvPr>
          <p:cNvSpPr/>
          <p:nvPr/>
        </p:nvSpPr>
        <p:spPr>
          <a:xfrm>
            <a:off x="7324645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43;p2">
            <a:extLst>
              <a:ext uri="{FF2B5EF4-FFF2-40B4-BE49-F238E27FC236}">
                <a16:creationId xmlns:a16="http://schemas.microsoft.com/office/drawing/2014/main" id="{E24A403C-46D2-4D7D-B07D-2EB44BCCC828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44;p2">
            <a:extLst>
              <a:ext uri="{FF2B5EF4-FFF2-40B4-BE49-F238E27FC236}">
                <a16:creationId xmlns:a16="http://schemas.microsoft.com/office/drawing/2014/main" id="{D46EA6CD-88FE-49BE-8D50-4F5B2D25E47B}"/>
              </a:ext>
            </a:extLst>
          </p:cNvPr>
          <p:cNvSpPr/>
          <p:nvPr/>
        </p:nvSpPr>
        <p:spPr>
          <a:xfrm>
            <a:off x="6716818" y="4182670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45;p2">
            <a:extLst>
              <a:ext uri="{FF2B5EF4-FFF2-40B4-BE49-F238E27FC236}">
                <a16:creationId xmlns:a16="http://schemas.microsoft.com/office/drawing/2014/main" id="{67ACA67A-4085-4FE7-8A3C-97520E7D0BC9}"/>
              </a:ext>
            </a:extLst>
          </p:cNvPr>
          <p:cNvSpPr/>
          <p:nvPr/>
        </p:nvSpPr>
        <p:spPr>
          <a:xfrm>
            <a:off x="7932502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46;p2">
            <a:extLst>
              <a:ext uri="{FF2B5EF4-FFF2-40B4-BE49-F238E27FC236}">
                <a16:creationId xmlns:a16="http://schemas.microsoft.com/office/drawing/2014/main" id="{42920B65-AD0F-43A3-AADE-1649BFD7E00C}"/>
              </a:ext>
            </a:extLst>
          </p:cNvPr>
          <p:cNvSpPr/>
          <p:nvPr/>
        </p:nvSpPr>
        <p:spPr>
          <a:xfrm>
            <a:off x="7932502" y="96589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47;p2">
            <a:extLst>
              <a:ext uri="{FF2B5EF4-FFF2-40B4-BE49-F238E27FC236}">
                <a16:creationId xmlns:a16="http://schemas.microsoft.com/office/drawing/2014/main" id="{322B7760-D068-4F36-8A84-7683E6BA6D40}"/>
              </a:ext>
            </a:extLst>
          </p:cNvPr>
          <p:cNvSpPr/>
          <p:nvPr/>
        </p:nvSpPr>
        <p:spPr>
          <a:xfrm>
            <a:off x="7932502" y="289595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48;p2">
            <a:extLst>
              <a:ext uri="{FF2B5EF4-FFF2-40B4-BE49-F238E27FC236}">
                <a16:creationId xmlns:a16="http://schemas.microsoft.com/office/drawing/2014/main" id="{95288BA8-C89A-4343-90DA-EF5FCBC3C6CF}"/>
              </a:ext>
            </a:extLst>
          </p:cNvPr>
          <p:cNvSpPr/>
          <p:nvPr/>
        </p:nvSpPr>
        <p:spPr>
          <a:xfrm>
            <a:off x="7932492" y="353841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49;p2">
            <a:extLst>
              <a:ext uri="{FF2B5EF4-FFF2-40B4-BE49-F238E27FC236}">
                <a16:creationId xmlns:a16="http://schemas.microsoft.com/office/drawing/2014/main" id="{2D4C4F97-A91A-4767-9988-1A6ADA51CE55}"/>
              </a:ext>
            </a:extLst>
          </p:cNvPr>
          <p:cNvSpPr/>
          <p:nvPr/>
        </p:nvSpPr>
        <p:spPr>
          <a:xfrm>
            <a:off x="6108962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50;p2">
            <a:extLst>
              <a:ext uri="{FF2B5EF4-FFF2-40B4-BE49-F238E27FC236}">
                <a16:creationId xmlns:a16="http://schemas.microsoft.com/office/drawing/2014/main" id="{99AC092E-47B7-41EB-A4F6-BEC0A0B9D932}"/>
              </a:ext>
            </a:extLst>
          </p:cNvPr>
          <p:cNvSpPr/>
          <p:nvPr/>
        </p:nvSpPr>
        <p:spPr>
          <a:xfrm>
            <a:off x="6716818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51;p2">
            <a:extLst>
              <a:ext uri="{FF2B5EF4-FFF2-40B4-BE49-F238E27FC236}">
                <a16:creationId xmlns:a16="http://schemas.microsoft.com/office/drawing/2014/main" id="{5E82E00A-78C4-4EC5-9756-174EEEFD36B1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52;p2">
            <a:extLst>
              <a:ext uri="{FF2B5EF4-FFF2-40B4-BE49-F238E27FC236}">
                <a16:creationId xmlns:a16="http://schemas.microsoft.com/office/drawing/2014/main" id="{D47C2565-6ED0-44E0-A48E-720E35D2D81C}"/>
              </a:ext>
            </a:extLst>
          </p:cNvPr>
          <p:cNvSpPr/>
          <p:nvPr/>
        </p:nvSpPr>
        <p:spPr>
          <a:xfrm>
            <a:off x="7324645" y="4503448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53;p2">
            <a:extLst>
              <a:ext uri="{FF2B5EF4-FFF2-40B4-BE49-F238E27FC236}">
                <a16:creationId xmlns:a16="http://schemas.microsoft.com/office/drawing/2014/main" id="{3D92AF39-D3CF-4E52-8EDB-207CCD367AE7}"/>
              </a:ext>
            </a:extLst>
          </p:cNvPr>
          <p:cNvSpPr/>
          <p:nvPr/>
        </p:nvSpPr>
        <p:spPr>
          <a:xfrm>
            <a:off x="85386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55;p2">
            <a:extLst>
              <a:ext uri="{FF2B5EF4-FFF2-40B4-BE49-F238E27FC236}">
                <a16:creationId xmlns:a16="http://schemas.microsoft.com/office/drawing/2014/main" id="{ED3B5E76-13F7-4DA7-B704-7ABC5F26A9AE}"/>
              </a:ext>
            </a:extLst>
          </p:cNvPr>
          <p:cNvSpPr/>
          <p:nvPr/>
        </p:nvSpPr>
        <p:spPr>
          <a:xfrm>
            <a:off x="7324658" y="32253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56;p2">
            <a:extLst>
              <a:ext uri="{FF2B5EF4-FFF2-40B4-BE49-F238E27FC236}">
                <a16:creationId xmlns:a16="http://schemas.microsoft.com/office/drawing/2014/main" id="{96A26589-48FD-493B-9DE3-EB833915D2AC}"/>
              </a:ext>
            </a:extLst>
          </p:cNvPr>
          <p:cNvSpPr/>
          <p:nvPr/>
        </p:nvSpPr>
        <p:spPr>
          <a:xfrm>
            <a:off x="7324658" y="96589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57;p2">
            <a:extLst>
              <a:ext uri="{FF2B5EF4-FFF2-40B4-BE49-F238E27FC236}">
                <a16:creationId xmlns:a16="http://schemas.microsoft.com/office/drawing/2014/main" id="{875D640C-EBDF-4E4C-A96F-929FD70D65A8}"/>
              </a:ext>
            </a:extLst>
          </p:cNvPr>
          <p:cNvSpPr/>
          <p:nvPr/>
        </p:nvSpPr>
        <p:spPr>
          <a:xfrm>
            <a:off x="6716831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58;p2">
            <a:extLst>
              <a:ext uri="{FF2B5EF4-FFF2-40B4-BE49-F238E27FC236}">
                <a16:creationId xmlns:a16="http://schemas.microsoft.com/office/drawing/2014/main" id="{27EC39AA-05E9-45B7-A801-6F925A790DC0}"/>
              </a:ext>
            </a:extLst>
          </p:cNvPr>
          <p:cNvSpPr/>
          <p:nvPr/>
        </p:nvSpPr>
        <p:spPr>
          <a:xfrm>
            <a:off x="6716831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59;p2">
            <a:extLst>
              <a:ext uri="{FF2B5EF4-FFF2-40B4-BE49-F238E27FC236}">
                <a16:creationId xmlns:a16="http://schemas.microsoft.com/office/drawing/2014/main" id="{086D791B-24B5-4E3E-B469-A639EDF67083}"/>
              </a:ext>
            </a:extLst>
          </p:cNvPr>
          <p:cNvSpPr/>
          <p:nvPr/>
        </p:nvSpPr>
        <p:spPr>
          <a:xfrm>
            <a:off x="7324658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60;p2">
            <a:extLst>
              <a:ext uri="{FF2B5EF4-FFF2-40B4-BE49-F238E27FC236}">
                <a16:creationId xmlns:a16="http://schemas.microsoft.com/office/drawing/2014/main" id="{8B05EDF4-2575-4AB3-8AC6-0B49E7B84B95}"/>
              </a:ext>
            </a:extLst>
          </p:cNvPr>
          <p:cNvSpPr/>
          <p:nvPr/>
        </p:nvSpPr>
        <p:spPr>
          <a:xfrm>
            <a:off x="7324658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62;p2">
            <a:extLst>
              <a:ext uri="{FF2B5EF4-FFF2-40B4-BE49-F238E27FC236}">
                <a16:creationId xmlns:a16="http://schemas.microsoft.com/office/drawing/2014/main" id="{9C18B0D7-FA92-4F1D-B128-758A04BBF97C}"/>
              </a:ext>
            </a:extLst>
          </p:cNvPr>
          <p:cNvSpPr/>
          <p:nvPr/>
        </p:nvSpPr>
        <p:spPr>
          <a:xfrm>
            <a:off x="6109812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63;p2">
            <a:extLst>
              <a:ext uri="{FF2B5EF4-FFF2-40B4-BE49-F238E27FC236}">
                <a16:creationId xmlns:a16="http://schemas.microsoft.com/office/drawing/2014/main" id="{444C3EB3-2F39-4F86-A475-235078E1457A}"/>
              </a:ext>
            </a:extLst>
          </p:cNvPr>
          <p:cNvSpPr/>
          <p:nvPr/>
        </p:nvSpPr>
        <p:spPr>
          <a:xfrm>
            <a:off x="6109812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64;p2">
            <a:extLst>
              <a:ext uri="{FF2B5EF4-FFF2-40B4-BE49-F238E27FC236}">
                <a16:creationId xmlns:a16="http://schemas.microsoft.com/office/drawing/2014/main" id="{DE3D6837-E1A1-4A0F-9B94-056961AD57EC}"/>
              </a:ext>
            </a:extLst>
          </p:cNvPr>
          <p:cNvSpPr/>
          <p:nvPr/>
        </p:nvSpPr>
        <p:spPr>
          <a:xfrm>
            <a:off x="6717668" y="1286669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65;p2">
            <a:extLst>
              <a:ext uri="{FF2B5EF4-FFF2-40B4-BE49-F238E27FC236}">
                <a16:creationId xmlns:a16="http://schemas.microsoft.com/office/drawing/2014/main" id="{FC6C85D9-854A-469B-AC57-F35FBDF8DB70}"/>
              </a:ext>
            </a:extLst>
          </p:cNvPr>
          <p:cNvSpPr/>
          <p:nvPr/>
        </p:nvSpPr>
        <p:spPr>
          <a:xfrm>
            <a:off x="6717668" y="1930025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66;p2">
            <a:extLst>
              <a:ext uri="{FF2B5EF4-FFF2-40B4-BE49-F238E27FC236}">
                <a16:creationId xmlns:a16="http://schemas.microsoft.com/office/drawing/2014/main" id="{E747F78D-E033-4256-85FD-F05257E4EFF1}"/>
              </a:ext>
            </a:extLst>
          </p:cNvPr>
          <p:cNvSpPr/>
          <p:nvPr/>
        </p:nvSpPr>
        <p:spPr>
          <a:xfrm>
            <a:off x="6717668" y="257338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67;p2">
            <a:extLst>
              <a:ext uri="{FF2B5EF4-FFF2-40B4-BE49-F238E27FC236}">
                <a16:creationId xmlns:a16="http://schemas.microsoft.com/office/drawing/2014/main" id="{1D925737-8625-43D4-8A35-0277FEF8D63F}"/>
              </a:ext>
            </a:extLst>
          </p:cNvPr>
          <p:cNvSpPr/>
          <p:nvPr/>
        </p:nvSpPr>
        <p:spPr>
          <a:xfrm>
            <a:off x="7325495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68;p2">
            <a:extLst>
              <a:ext uri="{FF2B5EF4-FFF2-40B4-BE49-F238E27FC236}">
                <a16:creationId xmlns:a16="http://schemas.microsoft.com/office/drawing/2014/main" id="{6F3D0541-2546-45D7-83F8-099E24ED35A1}"/>
              </a:ext>
            </a:extLst>
          </p:cNvPr>
          <p:cNvSpPr/>
          <p:nvPr/>
        </p:nvSpPr>
        <p:spPr>
          <a:xfrm>
            <a:off x="6717668" y="321673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69;p2">
            <a:extLst>
              <a:ext uri="{FF2B5EF4-FFF2-40B4-BE49-F238E27FC236}">
                <a16:creationId xmlns:a16="http://schemas.microsoft.com/office/drawing/2014/main" id="{CBE49CAB-A511-49C9-A099-CCDD6655CF73}"/>
              </a:ext>
            </a:extLst>
          </p:cNvPr>
          <p:cNvSpPr/>
          <p:nvPr/>
        </p:nvSpPr>
        <p:spPr>
          <a:xfrm>
            <a:off x="7325495" y="2895958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70;p2">
            <a:extLst>
              <a:ext uri="{FF2B5EF4-FFF2-40B4-BE49-F238E27FC236}">
                <a16:creationId xmlns:a16="http://schemas.microsoft.com/office/drawing/2014/main" id="{745130D4-75C5-46B8-A3C2-B05088269079}"/>
              </a:ext>
            </a:extLst>
          </p:cNvPr>
          <p:cNvSpPr/>
          <p:nvPr/>
        </p:nvSpPr>
        <p:spPr>
          <a:xfrm>
            <a:off x="7933352" y="1930025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71;p2">
            <a:extLst>
              <a:ext uri="{FF2B5EF4-FFF2-40B4-BE49-F238E27FC236}">
                <a16:creationId xmlns:a16="http://schemas.microsoft.com/office/drawing/2014/main" id="{86229790-A2C6-45AB-9092-811277D2B9D9}"/>
              </a:ext>
            </a:extLst>
          </p:cNvPr>
          <p:cNvSpPr/>
          <p:nvPr/>
        </p:nvSpPr>
        <p:spPr>
          <a:xfrm>
            <a:off x="7933352" y="257338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72;p2">
            <a:extLst>
              <a:ext uri="{FF2B5EF4-FFF2-40B4-BE49-F238E27FC236}">
                <a16:creationId xmlns:a16="http://schemas.microsoft.com/office/drawing/2014/main" id="{EFBECC77-9764-4F81-8133-EC3346F83709}"/>
              </a:ext>
            </a:extLst>
          </p:cNvPr>
          <p:cNvSpPr/>
          <p:nvPr/>
        </p:nvSpPr>
        <p:spPr>
          <a:xfrm>
            <a:off x="8539542" y="16088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;p2">
            <a:extLst>
              <a:ext uri="{FF2B5EF4-FFF2-40B4-BE49-F238E27FC236}">
                <a16:creationId xmlns:a16="http://schemas.microsoft.com/office/drawing/2014/main" id="{E456FBEC-467B-48BC-8B07-DA976A8DC338}"/>
              </a:ext>
            </a:extLst>
          </p:cNvPr>
          <p:cNvSpPr/>
          <p:nvPr/>
        </p:nvSpPr>
        <p:spPr>
          <a:xfrm>
            <a:off x="6109812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74;p2">
            <a:extLst>
              <a:ext uri="{FF2B5EF4-FFF2-40B4-BE49-F238E27FC236}">
                <a16:creationId xmlns:a16="http://schemas.microsoft.com/office/drawing/2014/main" id="{539BC9A2-3066-405E-B5FB-6E4FF24EFB1A}"/>
              </a:ext>
            </a:extLst>
          </p:cNvPr>
          <p:cNvSpPr/>
          <p:nvPr/>
        </p:nvSpPr>
        <p:spPr>
          <a:xfrm>
            <a:off x="6109812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5;p2">
            <a:extLst>
              <a:ext uri="{FF2B5EF4-FFF2-40B4-BE49-F238E27FC236}">
                <a16:creationId xmlns:a16="http://schemas.microsoft.com/office/drawing/2014/main" id="{50AABE40-3684-4C7C-92D5-23C689CFFEC6}"/>
              </a:ext>
            </a:extLst>
          </p:cNvPr>
          <p:cNvSpPr/>
          <p:nvPr/>
        </p:nvSpPr>
        <p:spPr>
          <a:xfrm>
            <a:off x="6717668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76;p2">
            <a:extLst>
              <a:ext uri="{FF2B5EF4-FFF2-40B4-BE49-F238E27FC236}">
                <a16:creationId xmlns:a16="http://schemas.microsoft.com/office/drawing/2014/main" id="{76D01969-1066-43B8-AB6E-87CE97B90BAC}"/>
              </a:ext>
            </a:extLst>
          </p:cNvPr>
          <p:cNvSpPr/>
          <p:nvPr/>
        </p:nvSpPr>
        <p:spPr>
          <a:xfrm>
            <a:off x="7325495" y="1930025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77;p2">
            <a:extLst>
              <a:ext uri="{FF2B5EF4-FFF2-40B4-BE49-F238E27FC236}">
                <a16:creationId xmlns:a16="http://schemas.microsoft.com/office/drawing/2014/main" id="{04419187-5CAD-4B02-A03C-039F30B2EC5E}"/>
              </a:ext>
            </a:extLst>
          </p:cNvPr>
          <p:cNvSpPr/>
          <p:nvPr/>
        </p:nvSpPr>
        <p:spPr>
          <a:xfrm>
            <a:off x="6717668" y="22526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78;p2">
            <a:extLst>
              <a:ext uri="{FF2B5EF4-FFF2-40B4-BE49-F238E27FC236}">
                <a16:creationId xmlns:a16="http://schemas.microsoft.com/office/drawing/2014/main" id="{1B62EE30-30FA-4C27-A2E1-98E14EE37799}"/>
              </a:ext>
            </a:extLst>
          </p:cNvPr>
          <p:cNvSpPr/>
          <p:nvPr/>
        </p:nvSpPr>
        <p:spPr>
          <a:xfrm>
            <a:off x="7325495" y="2573381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2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3;p2">
            <a:extLst>
              <a:ext uri="{FF2B5EF4-FFF2-40B4-BE49-F238E27FC236}">
                <a16:creationId xmlns:a16="http://schemas.microsoft.com/office/drawing/2014/main" id="{4ADD3823-12F4-4BA7-9214-E521E0422D2C}"/>
              </a:ext>
            </a:extLst>
          </p:cNvPr>
          <p:cNvSpPr txBox="1">
            <a:spLocks/>
          </p:cNvSpPr>
          <p:nvPr/>
        </p:nvSpPr>
        <p:spPr>
          <a:xfrm>
            <a:off x="354805" y="2618216"/>
            <a:ext cx="5265000" cy="1159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GB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</a:rPr>
              <a:t>Rules of the competition</a:t>
            </a:r>
          </a:p>
        </p:txBody>
      </p:sp>
      <p:sp>
        <p:nvSpPr>
          <p:cNvPr id="288" name="Google Shape;25;p2">
            <a:extLst>
              <a:ext uri="{FF2B5EF4-FFF2-40B4-BE49-F238E27FC236}">
                <a16:creationId xmlns:a16="http://schemas.microsoft.com/office/drawing/2014/main" id="{5A352A0E-4D9B-4283-A804-293A2BBA0BAD}"/>
              </a:ext>
            </a:extLst>
          </p:cNvPr>
          <p:cNvSpPr/>
          <p:nvPr/>
        </p:nvSpPr>
        <p:spPr>
          <a:xfrm flipV="1">
            <a:off x="1214017" y="320767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6;p2">
            <a:extLst>
              <a:ext uri="{FF2B5EF4-FFF2-40B4-BE49-F238E27FC236}">
                <a16:creationId xmlns:a16="http://schemas.microsoft.com/office/drawing/2014/main" id="{CC058E09-EE8D-4C5B-9E4A-6C3298ABFF37}"/>
              </a:ext>
            </a:extLst>
          </p:cNvPr>
          <p:cNvSpPr/>
          <p:nvPr/>
        </p:nvSpPr>
        <p:spPr>
          <a:xfrm flipV="1">
            <a:off x="1821873" y="64331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7;p2">
            <a:extLst>
              <a:ext uri="{FF2B5EF4-FFF2-40B4-BE49-F238E27FC236}">
                <a16:creationId xmlns:a16="http://schemas.microsoft.com/office/drawing/2014/main" id="{DC362119-E3A7-45F7-8F9E-2F4C7C53E47B}"/>
              </a:ext>
            </a:extLst>
          </p:cNvPr>
          <p:cNvSpPr/>
          <p:nvPr/>
        </p:nvSpPr>
        <p:spPr>
          <a:xfrm flipV="1">
            <a:off x="2429700" y="964091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8;p2">
            <a:extLst>
              <a:ext uri="{FF2B5EF4-FFF2-40B4-BE49-F238E27FC236}">
                <a16:creationId xmlns:a16="http://schemas.microsoft.com/office/drawing/2014/main" id="{9CC3A652-33DE-45EA-B59E-3C847F7139DA}"/>
              </a:ext>
            </a:extLst>
          </p:cNvPr>
          <p:cNvSpPr/>
          <p:nvPr/>
        </p:nvSpPr>
        <p:spPr>
          <a:xfrm flipV="1">
            <a:off x="2429700" y="320767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32;p2">
            <a:extLst>
              <a:ext uri="{FF2B5EF4-FFF2-40B4-BE49-F238E27FC236}">
                <a16:creationId xmlns:a16="http://schemas.microsoft.com/office/drawing/2014/main" id="{BE416547-9758-48E1-B569-BEA5FEE9BBB7}"/>
              </a:ext>
            </a:extLst>
          </p:cNvPr>
          <p:cNvSpPr/>
          <p:nvPr/>
        </p:nvSpPr>
        <p:spPr>
          <a:xfrm flipV="1">
            <a:off x="3037557" y="128666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33;p2">
            <a:extLst>
              <a:ext uri="{FF2B5EF4-FFF2-40B4-BE49-F238E27FC236}">
                <a16:creationId xmlns:a16="http://schemas.microsoft.com/office/drawing/2014/main" id="{06D63900-5B61-45ED-801D-211235A0A355}"/>
              </a:ext>
            </a:extLst>
          </p:cNvPr>
          <p:cNvSpPr/>
          <p:nvPr/>
        </p:nvSpPr>
        <p:spPr>
          <a:xfrm flipV="1">
            <a:off x="3643747" y="96409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9;p2">
            <a:extLst>
              <a:ext uri="{FF2B5EF4-FFF2-40B4-BE49-F238E27FC236}">
                <a16:creationId xmlns:a16="http://schemas.microsoft.com/office/drawing/2014/main" id="{4D1D4E8C-8AB2-4BC4-A161-E109F673A92C}"/>
              </a:ext>
            </a:extLst>
          </p:cNvPr>
          <p:cNvSpPr/>
          <p:nvPr/>
        </p:nvSpPr>
        <p:spPr>
          <a:xfrm flipV="1">
            <a:off x="0" y="64331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40;p2">
            <a:extLst>
              <a:ext uri="{FF2B5EF4-FFF2-40B4-BE49-F238E27FC236}">
                <a16:creationId xmlns:a16="http://schemas.microsoft.com/office/drawing/2014/main" id="{3D27F93D-018B-4E29-9ED8-35A34AA45699}"/>
              </a:ext>
            </a:extLst>
          </p:cNvPr>
          <p:cNvSpPr/>
          <p:nvPr/>
        </p:nvSpPr>
        <p:spPr>
          <a:xfrm flipV="1">
            <a:off x="1214017" y="64331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41;p2">
            <a:extLst>
              <a:ext uri="{FF2B5EF4-FFF2-40B4-BE49-F238E27FC236}">
                <a16:creationId xmlns:a16="http://schemas.microsoft.com/office/drawing/2014/main" id="{B75210D3-C7FD-4884-A4B0-00AAF6E70C04}"/>
              </a:ext>
            </a:extLst>
          </p:cNvPr>
          <p:cNvSpPr/>
          <p:nvPr/>
        </p:nvSpPr>
        <p:spPr>
          <a:xfrm flipV="1">
            <a:off x="607827" y="320767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9990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42;p2">
            <a:extLst>
              <a:ext uri="{FF2B5EF4-FFF2-40B4-BE49-F238E27FC236}">
                <a16:creationId xmlns:a16="http://schemas.microsoft.com/office/drawing/2014/main" id="{D6FF7DD7-9A78-49BC-B749-551626EAB76A}"/>
              </a:ext>
            </a:extLst>
          </p:cNvPr>
          <p:cNvSpPr/>
          <p:nvPr/>
        </p:nvSpPr>
        <p:spPr>
          <a:xfrm flipV="1">
            <a:off x="4238830" y="31982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43;p2">
            <a:extLst>
              <a:ext uri="{FF2B5EF4-FFF2-40B4-BE49-F238E27FC236}">
                <a16:creationId xmlns:a16="http://schemas.microsoft.com/office/drawing/2014/main" id="{215AAED7-A0A9-4BA1-8CE3-FFBFEFBE68D5}"/>
              </a:ext>
            </a:extLst>
          </p:cNvPr>
          <p:cNvSpPr/>
          <p:nvPr/>
        </p:nvSpPr>
        <p:spPr>
          <a:xfrm flipV="1">
            <a:off x="1821873" y="96409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44;p2">
            <a:extLst>
              <a:ext uri="{FF2B5EF4-FFF2-40B4-BE49-F238E27FC236}">
                <a16:creationId xmlns:a16="http://schemas.microsoft.com/office/drawing/2014/main" id="{74A2D31A-CD21-4219-BA46-2EC1B9AAC679}"/>
              </a:ext>
            </a:extLst>
          </p:cNvPr>
          <p:cNvSpPr/>
          <p:nvPr/>
        </p:nvSpPr>
        <p:spPr>
          <a:xfrm flipV="1">
            <a:off x="1821873" y="320767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47;p2">
            <a:extLst>
              <a:ext uri="{FF2B5EF4-FFF2-40B4-BE49-F238E27FC236}">
                <a16:creationId xmlns:a16="http://schemas.microsoft.com/office/drawing/2014/main" id="{E6C1B6DE-7484-4672-A8FC-7397BF0872D6}"/>
              </a:ext>
            </a:extLst>
          </p:cNvPr>
          <p:cNvSpPr/>
          <p:nvPr/>
        </p:nvSpPr>
        <p:spPr>
          <a:xfrm flipV="1">
            <a:off x="3037557" y="160744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48;p2">
            <a:extLst>
              <a:ext uri="{FF2B5EF4-FFF2-40B4-BE49-F238E27FC236}">
                <a16:creationId xmlns:a16="http://schemas.microsoft.com/office/drawing/2014/main" id="{CCBEDF83-C4A9-45C5-A67F-909ED952DFDD}"/>
              </a:ext>
            </a:extLst>
          </p:cNvPr>
          <p:cNvSpPr/>
          <p:nvPr/>
        </p:nvSpPr>
        <p:spPr>
          <a:xfrm flipV="1">
            <a:off x="3037547" y="96498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51;p2">
            <a:extLst>
              <a:ext uri="{FF2B5EF4-FFF2-40B4-BE49-F238E27FC236}">
                <a16:creationId xmlns:a16="http://schemas.microsoft.com/office/drawing/2014/main" id="{2531B047-49B9-4AF4-BCA9-435845110923}"/>
              </a:ext>
            </a:extLst>
          </p:cNvPr>
          <p:cNvSpPr/>
          <p:nvPr/>
        </p:nvSpPr>
        <p:spPr>
          <a:xfrm flipV="1">
            <a:off x="1821873" y="-11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63;p2">
            <a:extLst>
              <a:ext uri="{FF2B5EF4-FFF2-40B4-BE49-F238E27FC236}">
                <a16:creationId xmlns:a16="http://schemas.microsoft.com/office/drawing/2014/main" id="{B903E876-351D-4743-B0A3-9331E64F97B3}"/>
              </a:ext>
            </a:extLst>
          </p:cNvPr>
          <p:cNvSpPr/>
          <p:nvPr/>
        </p:nvSpPr>
        <p:spPr>
          <a:xfrm flipV="1">
            <a:off x="3638633" y="31980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68;p2">
            <a:extLst>
              <a:ext uri="{FF2B5EF4-FFF2-40B4-BE49-F238E27FC236}">
                <a16:creationId xmlns:a16="http://schemas.microsoft.com/office/drawing/2014/main" id="{4A831144-3593-4B20-954B-41615C0638CC}"/>
              </a:ext>
            </a:extLst>
          </p:cNvPr>
          <p:cNvSpPr/>
          <p:nvPr/>
        </p:nvSpPr>
        <p:spPr>
          <a:xfrm flipV="1">
            <a:off x="1822723" y="128666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69;p2">
            <a:extLst>
              <a:ext uri="{FF2B5EF4-FFF2-40B4-BE49-F238E27FC236}">
                <a16:creationId xmlns:a16="http://schemas.microsoft.com/office/drawing/2014/main" id="{C298F6FB-D06A-4C7B-9F98-D9BAAB50431C}"/>
              </a:ext>
            </a:extLst>
          </p:cNvPr>
          <p:cNvSpPr/>
          <p:nvPr/>
        </p:nvSpPr>
        <p:spPr>
          <a:xfrm flipV="1">
            <a:off x="4239680" y="64059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74;p2">
            <a:extLst>
              <a:ext uri="{FF2B5EF4-FFF2-40B4-BE49-F238E27FC236}">
                <a16:creationId xmlns:a16="http://schemas.microsoft.com/office/drawing/2014/main" id="{7ABB0574-7240-410D-BFB1-BA3C9E98C577}"/>
              </a:ext>
            </a:extLst>
          </p:cNvPr>
          <p:cNvSpPr/>
          <p:nvPr/>
        </p:nvSpPr>
        <p:spPr>
          <a:xfrm flipV="1">
            <a:off x="1214867" y="1286668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70;p2">
            <a:extLst>
              <a:ext uri="{FF2B5EF4-FFF2-40B4-BE49-F238E27FC236}">
                <a16:creationId xmlns:a16="http://schemas.microsoft.com/office/drawing/2014/main" id="{94E288B4-FD6C-4241-9EC3-B3896196103A}"/>
              </a:ext>
            </a:extLst>
          </p:cNvPr>
          <p:cNvSpPr/>
          <p:nvPr/>
        </p:nvSpPr>
        <p:spPr>
          <a:xfrm>
            <a:off x="608625" y="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75;p2">
            <a:extLst>
              <a:ext uri="{FF2B5EF4-FFF2-40B4-BE49-F238E27FC236}">
                <a16:creationId xmlns:a16="http://schemas.microsoft.com/office/drawing/2014/main" id="{4B9BB167-F970-4BFF-BAC5-2D3A7DCD31AD}"/>
              </a:ext>
            </a:extLst>
          </p:cNvPr>
          <p:cNvSpPr/>
          <p:nvPr/>
        </p:nvSpPr>
        <p:spPr>
          <a:xfrm>
            <a:off x="3035041" y="31980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76;p2">
            <a:extLst>
              <a:ext uri="{FF2B5EF4-FFF2-40B4-BE49-F238E27FC236}">
                <a16:creationId xmlns:a16="http://schemas.microsoft.com/office/drawing/2014/main" id="{A6BB812C-11C3-4807-8E8F-B334A8F64C09}"/>
              </a:ext>
            </a:extLst>
          </p:cNvPr>
          <p:cNvSpPr/>
          <p:nvPr/>
        </p:nvSpPr>
        <p:spPr>
          <a:xfrm>
            <a:off x="768" y="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23;p2">
            <a:extLst>
              <a:ext uri="{FF2B5EF4-FFF2-40B4-BE49-F238E27FC236}">
                <a16:creationId xmlns:a16="http://schemas.microsoft.com/office/drawing/2014/main" id="{944F14E2-25EC-4D06-921B-5C499ECD1512}"/>
              </a:ext>
            </a:extLst>
          </p:cNvPr>
          <p:cNvSpPr txBox="1">
            <a:spLocks/>
          </p:cNvSpPr>
          <p:nvPr/>
        </p:nvSpPr>
        <p:spPr>
          <a:xfrm>
            <a:off x="354805" y="3104453"/>
            <a:ext cx="5265000" cy="1159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Google Shape;62;p2">
            <a:extLst>
              <a:ext uri="{FF2B5EF4-FFF2-40B4-BE49-F238E27FC236}">
                <a16:creationId xmlns:a16="http://schemas.microsoft.com/office/drawing/2014/main" id="{0CA85E33-B925-4B08-A0C4-F9B9C40C5063}"/>
              </a:ext>
            </a:extLst>
          </p:cNvPr>
          <p:cNvSpPr/>
          <p:nvPr/>
        </p:nvSpPr>
        <p:spPr>
          <a:xfrm>
            <a:off x="1832774" y="-458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4;p2">
            <a:extLst>
              <a:ext uri="{FF2B5EF4-FFF2-40B4-BE49-F238E27FC236}">
                <a16:creationId xmlns:a16="http://schemas.microsoft.com/office/drawing/2014/main" id="{45D79CE0-81BD-405B-A5C0-B12F3E2D4276}"/>
              </a:ext>
            </a:extLst>
          </p:cNvPr>
          <p:cNvSpPr/>
          <p:nvPr/>
        </p:nvSpPr>
        <p:spPr>
          <a:xfrm>
            <a:off x="2427147" y="1007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6;p2">
            <a:extLst>
              <a:ext uri="{FF2B5EF4-FFF2-40B4-BE49-F238E27FC236}">
                <a16:creationId xmlns:a16="http://schemas.microsoft.com/office/drawing/2014/main" id="{7370C009-903C-4B5D-98CD-BA89817B630A}"/>
              </a:ext>
            </a:extLst>
          </p:cNvPr>
          <p:cNvSpPr/>
          <p:nvPr/>
        </p:nvSpPr>
        <p:spPr>
          <a:xfrm>
            <a:off x="3642830" y="1007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50;p2">
            <a:extLst>
              <a:ext uri="{FF2B5EF4-FFF2-40B4-BE49-F238E27FC236}">
                <a16:creationId xmlns:a16="http://schemas.microsoft.com/office/drawing/2014/main" id="{A3E08FA6-DD45-40AD-A199-6D87E75C6ADA}"/>
              </a:ext>
            </a:extLst>
          </p:cNvPr>
          <p:cNvSpPr/>
          <p:nvPr/>
        </p:nvSpPr>
        <p:spPr>
          <a:xfrm>
            <a:off x="3035003" y="1007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50;p2">
            <a:extLst>
              <a:ext uri="{FF2B5EF4-FFF2-40B4-BE49-F238E27FC236}">
                <a16:creationId xmlns:a16="http://schemas.microsoft.com/office/drawing/2014/main" id="{729234CC-8005-4069-B51A-0C8E61904C75}"/>
              </a:ext>
            </a:extLst>
          </p:cNvPr>
          <p:cNvSpPr/>
          <p:nvPr/>
        </p:nvSpPr>
        <p:spPr>
          <a:xfrm>
            <a:off x="1829995" y="-632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Picture 89" descr="Icon&#10;&#10;Description automatically generated with medium confidence">
            <a:extLst>
              <a:ext uri="{FF2B5EF4-FFF2-40B4-BE49-F238E27FC236}">
                <a16:creationId xmlns:a16="http://schemas.microsoft.com/office/drawing/2014/main" id="{347874FD-6C2E-49B2-BC68-5E06814A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1249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1;p5">
            <a:extLst>
              <a:ext uri="{FF2B5EF4-FFF2-40B4-BE49-F238E27FC236}">
                <a16:creationId xmlns:a16="http://schemas.microsoft.com/office/drawing/2014/main" id="{F9DED3DF-A3B8-4F10-AD3B-B4081687F14D}"/>
              </a:ext>
            </a:extLst>
          </p:cNvPr>
          <p:cNvSpPr/>
          <p:nvPr/>
        </p:nvSpPr>
        <p:spPr>
          <a:xfrm>
            <a:off x="892" y="64331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2;p5">
            <a:extLst>
              <a:ext uri="{FF2B5EF4-FFF2-40B4-BE49-F238E27FC236}">
                <a16:creationId xmlns:a16="http://schemas.microsoft.com/office/drawing/2014/main" id="{C8417234-337E-402C-9C1D-F6947B6EA04B}"/>
              </a:ext>
            </a:extLst>
          </p:cNvPr>
          <p:cNvSpPr/>
          <p:nvPr/>
        </p:nvSpPr>
        <p:spPr>
          <a:xfrm>
            <a:off x="608719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3;p5">
            <a:extLst>
              <a:ext uri="{FF2B5EF4-FFF2-40B4-BE49-F238E27FC236}">
                <a16:creationId xmlns:a16="http://schemas.microsoft.com/office/drawing/2014/main" id="{15ED8BA0-285C-4844-9355-51047BFD1725}"/>
              </a:ext>
            </a:extLst>
          </p:cNvPr>
          <p:cNvSpPr/>
          <p:nvPr/>
        </p:nvSpPr>
        <p:spPr>
          <a:xfrm>
            <a:off x="608719" y="96589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7;p5">
            <a:extLst>
              <a:ext uri="{FF2B5EF4-FFF2-40B4-BE49-F238E27FC236}">
                <a16:creationId xmlns:a16="http://schemas.microsoft.com/office/drawing/2014/main" id="{668CD33D-E426-48BE-9408-22DF77582D82}"/>
              </a:ext>
            </a:extLst>
          </p:cNvPr>
          <p:cNvSpPr/>
          <p:nvPr/>
        </p:nvSpPr>
        <p:spPr>
          <a:xfrm>
            <a:off x="8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p5">
            <a:extLst>
              <a:ext uri="{FF2B5EF4-FFF2-40B4-BE49-F238E27FC236}">
                <a16:creationId xmlns:a16="http://schemas.microsoft.com/office/drawing/2014/main" id="{6367349D-AD36-4888-8945-0427FED8E5C0}"/>
              </a:ext>
            </a:extLst>
          </p:cNvPr>
          <p:cNvSpPr/>
          <p:nvPr/>
        </p:nvSpPr>
        <p:spPr>
          <a:xfrm>
            <a:off x="608719" y="-11"/>
            <a:ext cx="606220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32;p5">
            <a:extLst>
              <a:ext uri="{FF2B5EF4-FFF2-40B4-BE49-F238E27FC236}">
                <a16:creationId xmlns:a16="http://schemas.microsoft.com/office/drawing/2014/main" id="{8C2F7E71-F428-4C80-9747-88080CCC2B35}"/>
              </a:ext>
            </a:extLst>
          </p:cNvPr>
          <p:cNvSpPr/>
          <p:nvPr/>
        </p:nvSpPr>
        <p:spPr>
          <a:xfrm>
            <a:off x="8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3;p5">
            <a:extLst>
              <a:ext uri="{FF2B5EF4-FFF2-40B4-BE49-F238E27FC236}">
                <a16:creationId xmlns:a16="http://schemas.microsoft.com/office/drawing/2014/main" id="{0F9A5E0F-75E2-4884-A65D-BFAB7A2E3B7C}"/>
              </a:ext>
            </a:extLst>
          </p:cNvPr>
          <p:cNvSpPr/>
          <p:nvPr/>
        </p:nvSpPr>
        <p:spPr>
          <a:xfrm>
            <a:off x="608719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34;p5">
            <a:extLst>
              <a:ext uri="{FF2B5EF4-FFF2-40B4-BE49-F238E27FC236}">
                <a16:creationId xmlns:a16="http://schemas.microsoft.com/office/drawing/2014/main" id="{B47985AD-C997-4651-AAA2-095FADD4A0ED}"/>
              </a:ext>
            </a:extLst>
          </p:cNvPr>
          <p:cNvSpPr/>
          <p:nvPr/>
        </p:nvSpPr>
        <p:spPr>
          <a:xfrm>
            <a:off x="892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36;p5">
            <a:extLst>
              <a:ext uri="{FF2B5EF4-FFF2-40B4-BE49-F238E27FC236}">
                <a16:creationId xmlns:a16="http://schemas.microsoft.com/office/drawing/2014/main" id="{F4252669-D5A9-41C4-BD9D-D87144242132}"/>
              </a:ext>
            </a:extLst>
          </p:cNvPr>
          <p:cNvSpPr/>
          <p:nvPr/>
        </p:nvSpPr>
        <p:spPr>
          <a:xfrm>
            <a:off x="892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41;p5">
            <a:extLst>
              <a:ext uri="{FF2B5EF4-FFF2-40B4-BE49-F238E27FC236}">
                <a16:creationId xmlns:a16="http://schemas.microsoft.com/office/drawing/2014/main" id="{16A9A045-3800-498F-A64F-96E572BE0BC0}"/>
              </a:ext>
            </a:extLst>
          </p:cNvPr>
          <p:cNvSpPr/>
          <p:nvPr/>
        </p:nvSpPr>
        <p:spPr>
          <a:xfrm>
            <a:off x="8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49;p6">
            <a:extLst>
              <a:ext uri="{FF2B5EF4-FFF2-40B4-BE49-F238E27FC236}">
                <a16:creationId xmlns:a16="http://schemas.microsoft.com/office/drawing/2014/main" id="{78549171-E5B9-4B32-80F6-999F6C261902}"/>
              </a:ext>
            </a:extLst>
          </p:cNvPr>
          <p:cNvSpPr/>
          <p:nvPr/>
        </p:nvSpPr>
        <p:spPr>
          <a:xfrm>
            <a:off x="7929993" y="3857319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50;p6">
            <a:extLst>
              <a:ext uri="{FF2B5EF4-FFF2-40B4-BE49-F238E27FC236}">
                <a16:creationId xmlns:a16="http://schemas.microsoft.com/office/drawing/2014/main" id="{B3B922F5-AFB6-48C0-A46F-E0A246715059}"/>
              </a:ext>
            </a:extLst>
          </p:cNvPr>
          <p:cNvSpPr/>
          <p:nvPr/>
        </p:nvSpPr>
        <p:spPr>
          <a:xfrm>
            <a:off x="6716818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56;p6">
            <a:extLst>
              <a:ext uri="{FF2B5EF4-FFF2-40B4-BE49-F238E27FC236}">
                <a16:creationId xmlns:a16="http://schemas.microsoft.com/office/drawing/2014/main" id="{D4008B29-C87C-4B30-9F8C-B19CB2DF4AFF}"/>
              </a:ext>
            </a:extLst>
          </p:cNvPr>
          <p:cNvSpPr/>
          <p:nvPr/>
        </p:nvSpPr>
        <p:spPr>
          <a:xfrm>
            <a:off x="7937265" y="322150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57;p6">
            <a:extLst>
              <a:ext uri="{FF2B5EF4-FFF2-40B4-BE49-F238E27FC236}">
                <a16:creationId xmlns:a16="http://schemas.microsoft.com/office/drawing/2014/main" id="{AC653830-B77C-4D96-A7A5-F6EBBD6DBE12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67;p6">
            <a:extLst>
              <a:ext uri="{FF2B5EF4-FFF2-40B4-BE49-F238E27FC236}">
                <a16:creationId xmlns:a16="http://schemas.microsoft.com/office/drawing/2014/main" id="{22D1157B-1DC4-41E9-9887-5616E4AC365B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68;p6">
            <a:extLst>
              <a:ext uri="{FF2B5EF4-FFF2-40B4-BE49-F238E27FC236}">
                <a16:creationId xmlns:a16="http://schemas.microsoft.com/office/drawing/2014/main" id="{D9DA5C8D-DD03-4017-8482-54BEFB303AE3}"/>
              </a:ext>
            </a:extLst>
          </p:cNvPr>
          <p:cNvSpPr/>
          <p:nvPr/>
        </p:nvSpPr>
        <p:spPr>
          <a:xfrm>
            <a:off x="6716818" y="4182670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75;p6">
            <a:extLst>
              <a:ext uri="{FF2B5EF4-FFF2-40B4-BE49-F238E27FC236}">
                <a16:creationId xmlns:a16="http://schemas.microsoft.com/office/drawing/2014/main" id="{B3E36C87-55A4-485E-AA60-F22D79065AAE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68;p6">
            <a:extLst>
              <a:ext uri="{FF2B5EF4-FFF2-40B4-BE49-F238E27FC236}">
                <a16:creationId xmlns:a16="http://schemas.microsoft.com/office/drawing/2014/main" id="{982F3C0B-E9EB-4806-8654-6B1C69F20B66}"/>
              </a:ext>
            </a:extLst>
          </p:cNvPr>
          <p:cNvSpPr/>
          <p:nvPr/>
        </p:nvSpPr>
        <p:spPr>
          <a:xfrm>
            <a:off x="7927827" y="3542087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276;p6">
            <a:extLst>
              <a:ext uri="{FF2B5EF4-FFF2-40B4-BE49-F238E27FC236}">
                <a16:creationId xmlns:a16="http://schemas.microsoft.com/office/drawing/2014/main" id="{835956D7-9D5C-41B7-B96E-DD04640C0C17}"/>
              </a:ext>
            </a:extLst>
          </p:cNvPr>
          <p:cNvSpPr/>
          <p:nvPr/>
        </p:nvSpPr>
        <p:spPr>
          <a:xfrm>
            <a:off x="8545208" y="3226262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40;p5">
            <a:extLst>
              <a:ext uri="{FF2B5EF4-FFF2-40B4-BE49-F238E27FC236}">
                <a16:creationId xmlns:a16="http://schemas.microsoft.com/office/drawing/2014/main" id="{37A9D6E0-8CBC-487E-B2BA-83991C16051C}"/>
              </a:ext>
            </a:extLst>
          </p:cNvPr>
          <p:cNvSpPr/>
          <p:nvPr/>
        </p:nvSpPr>
        <p:spPr>
          <a:xfrm>
            <a:off x="8545208" y="385057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Picture 44" descr="Icon&#10;&#10;Description automatically generated with medium confidence">
            <a:extLst>
              <a:ext uri="{FF2B5EF4-FFF2-40B4-BE49-F238E27FC236}">
                <a16:creationId xmlns:a16="http://schemas.microsoft.com/office/drawing/2014/main" id="{B85370B8-99E0-44F3-A2A2-72914CE3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A48C498A-9489-35FD-6209-88071D3A2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46" y="-9229"/>
            <a:ext cx="64669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880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221;p5">
            <a:extLst>
              <a:ext uri="{FF2B5EF4-FFF2-40B4-BE49-F238E27FC236}">
                <a16:creationId xmlns:a16="http://schemas.microsoft.com/office/drawing/2014/main" id="{F9DED3DF-A3B8-4F10-AD3B-B4081687F14D}"/>
              </a:ext>
            </a:extLst>
          </p:cNvPr>
          <p:cNvSpPr/>
          <p:nvPr/>
        </p:nvSpPr>
        <p:spPr>
          <a:xfrm>
            <a:off x="892" y="64331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22;p5">
            <a:extLst>
              <a:ext uri="{FF2B5EF4-FFF2-40B4-BE49-F238E27FC236}">
                <a16:creationId xmlns:a16="http://schemas.microsoft.com/office/drawing/2014/main" id="{C8417234-337E-402C-9C1D-F6947B6EA04B}"/>
              </a:ext>
            </a:extLst>
          </p:cNvPr>
          <p:cNvSpPr/>
          <p:nvPr/>
        </p:nvSpPr>
        <p:spPr>
          <a:xfrm>
            <a:off x="608719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3;p5">
            <a:extLst>
              <a:ext uri="{FF2B5EF4-FFF2-40B4-BE49-F238E27FC236}">
                <a16:creationId xmlns:a16="http://schemas.microsoft.com/office/drawing/2014/main" id="{15ED8BA0-285C-4844-9355-51047BFD1725}"/>
              </a:ext>
            </a:extLst>
          </p:cNvPr>
          <p:cNvSpPr/>
          <p:nvPr/>
        </p:nvSpPr>
        <p:spPr>
          <a:xfrm>
            <a:off x="608719" y="96589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1" y="1"/>
                </a:moveTo>
                <a:lnTo>
                  <a:pt x="1" y="20037"/>
                </a:lnTo>
                <a:lnTo>
                  <a:pt x="20372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7;p5">
            <a:extLst>
              <a:ext uri="{FF2B5EF4-FFF2-40B4-BE49-F238E27FC236}">
                <a16:creationId xmlns:a16="http://schemas.microsoft.com/office/drawing/2014/main" id="{668CD33D-E426-48BE-9408-22DF77582D82}"/>
              </a:ext>
            </a:extLst>
          </p:cNvPr>
          <p:cNvSpPr/>
          <p:nvPr/>
        </p:nvSpPr>
        <p:spPr>
          <a:xfrm>
            <a:off x="8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;p5">
            <a:extLst>
              <a:ext uri="{FF2B5EF4-FFF2-40B4-BE49-F238E27FC236}">
                <a16:creationId xmlns:a16="http://schemas.microsoft.com/office/drawing/2014/main" id="{6367349D-AD36-4888-8945-0427FED8E5C0}"/>
              </a:ext>
            </a:extLst>
          </p:cNvPr>
          <p:cNvSpPr/>
          <p:nvPr/>
        </p:nvSpPr>
        <p:spPr>
          <a:xfrm>
            <a:off x="608719" y="-11"/>
            <a:ext cx="606220" cy="322577"/>
          </a:xfrm>
          <a:custGeom>
            <a:avLst/>
            <a:gdLst/>
            <a:ahLst/>
            <a:cxnLst/>
            <a:rect l="l" t="t" r="r" b="b"/>
            <a:pathLst>
              <a:path w="20372" h="10046" extrusionOk="0">
                <a:moveTo>
                  <a:pt x="1" y="0"/>
                </a:moveTo>
                <a:lnTo>
                  <a:pt x="1" y="1004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32;p5">
            <a:extLst>
              <a:ext uri="{FF2B5EF4-FFF2-40B4-BE49-F238E27FC236}">
                <a16:creationId xmlns:a16="http://schemas.microsoft.com/office/drawing/2014/main" id="{8C2F7E71-F428-4C80-9747-88080CCC2B35}"/>
              </a:ext>
            </a:extLst>
          </p:cNvPr>
          <p:cNvSpPr/>
          <p:nvPr/>
        </p:nvSpPr>
        <p:spPr>
          <a:xfrm>
            <a:off x="8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3;p5">
            <a:extLst>
              <a:ext uri="{FF2B5EF4-FFF2-40B4-BE49-F238E27FC236}">
                <a16:creationId xmlns:a16="http://schemas.microsoft.com/office/drawing/2014/main" id="{0F9A5E0F-75E2-4884-A65D-BFAB7A2E3B7C}"/>
              </a:ext>
            </a:extLst>
          </p:cNvPr>
          <p:cNvSpPr/>
          <p:nvPr/>
        </p:nvSpPr>
        <p:spPr>
          <a:xfrm>
            <a:off x="608719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2" y="1"/>
                </a:moveTo>
                <a:lnTo>
                  <a:pt x="1" y="10047"/>
                </a:lnTo>
                <a:lnTo>
                  <a:pt x="20372" y="20037"/>
                </a:lnTo>
                <a:lnTo>
                  <a:pt x="203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34;p5">
            <a:extLst>
              <a:ext uri="{FF2B5EF4-FFF2-40B4-BE49-F238E27FC236}">
                <a16:creationId xmlns:a16="http://schemas.microsoft.com/office/drawing/2014/main" id="{B47985AD-C997-4651-AAA2-095FADD4A0ED}"/>
              </a:ext>
            </a:extLst>
          </p:cNvPr>
          <p:cNvSpPr/>
          <p:nvPr/>
        </p:nvSpPr>
        <p:spPr>
          <a:xfrm>
            <a:off x="892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36;p5">
            <a:extLst>
              <a:ext uri="{FF2B5EF4-FFF2-40B4-BE49-F238E27FC236}">
                <a16:creationId xmlns:a16="http://schemas.microsoft.com/office/drawing/2014/main" id="{F4252669-D5A9-41C4-BD9D-D87144242132}"/>
              </a:ext>
            </a:extLst>
          </p:cNvPr>
          <p:cNvSpPr/>
          <p:nvPr/>
        </p:nvSpPr>
        <p:spPr>
          <a:xfrm>
            <a:off x="892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41;p5">
            <a:extLst>
              <a:ext uri="{FF2B5EF4-FFF2-40B4-BE49-F238E27FC236}">
                <a16:creationId xmlns:a16="http://schemas.microsoft.com/office/drawing/2014/main" id="{16A9A045-3800-498F-A64F-96E572BE0BC0}"/>
              </a:ext>
            </a:extLst>
          </p:cNvPr>
          <p:cNvSpPr/>
          <p:nvPr/>
        </p:nvSpPr>
        <p:spPr>
          <a:xfrm>
            <a:off x="8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49;p6">
            <a:extLst>
              <a:ext uri="{FF2B5EF4-FFF2-40B4-BE49-F238E27FC236}">
                <a16:creationId xmlns:a16="http://schemas.microsoft.com/office/drawing/2014/main" id="{78549171-E5B9-4B32-80F6-999F6C261902}"/>
              </a:ext>
            </a:extLst>
          </p:cNvPr>
          <p:cNvSpPr/>
          <p:nvPr/>
        </p:nvSpPr>
        <p:spPr>
          <a:xfrm>
            <a:off x="7929993" y="3857319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50;p6">
            <a:extLst>
              <a:ext uri="{FF2B5EF4-FFF2-40B4-BE49-F238E27FC236}">
                <a16:creationId xmlns:a16="http://schemas.microsoft.com/office/drawing/2014/main" id="{B3B922F5-AFB6-48C0-A46F-E0A246715059}"/>
              </a:ext>
            </a:extLst>
          </p:cNvPr>
          <p:cNvSpPr/>
          <p:nvPr/>
        </p:nvSpPr>
        <p:spPr>
          <a:xfrm>
            <a:off x="6716818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56;p6">
            <a:extLst>
              <a:ext uri="{FF2B5EF4-FFF2-40B4-BE49-F238E27FC236}">
                <a16:creationId xmlns:a16="http://schemas.microsoft.com/office/drawing/2014/main" id="{D4008B29-C87C-4B30-9F8C-B19CB2DF4AFF}"/>
              </a:ext>
            </a:extLst>
          </p:cNvPr>
          <p:cNvSpPr/>
          <p:nvPr/>
        </p:nvSpPr>
        <p:spPr>
          <a:xfrm>
            <a:off x="7937265" y="322150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57;p6">
            <a:extLst>
              <a:ext uri="{FF2B5EF4-FFF2-40B4-BE49-F238E27FC236}">
                <a16:creationId xmlns:a16="http://schemas.microsoft.com/office/drawing/2014/main" id="{AC653830-B77C-4D96-A7A5-F6EBBD6DBE12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67;p6">
            <a:extLst>
              <a:ext uri="{FF2B5EF4-FFF2-40B4-BE49-F238E27FC236}">
                <a16:creationId xmlns:a16="http://schemas.microsoft.com/office/drawing/2014/main" id="{22D1157B-1DC4-41E9-9887-5616E4AC365B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68;p6">
            <a:extLst>
              <a:ext uri="{FF2B5EF4-FFF2-40B4-BE49-F238E27FC236}">
                <a16:creationId xmlns:a16="http://schemas.microsoft.com/office/drawing/2014/main" id="{D9DA5C8D-DD03-4017-8482-54BEFB303AE3}"/>
              </a:ext>
            </a:extLst>
          </p:cNvPr>
          <p:cNvSpPr/>
          <p:nvPr/>
        </p:nvSpPr>
        <p:spPr>
          <a:xfrm>
            <a:off x="6716818" y="4182670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75;p6">
            <a:extLst>
              <a:ext uri="{FF2B5EF4-FFF2-40B4-BE49-F238E27FC236}">
                <a16:creationId xmlns:a16="http://schemas.microsoft.com/office/drawing/2014/main" id="{B3E36C87-55A4-485E-AA60-F22D79065AAE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68;p6">
            <a:extLst>
              <a:ext uri="{FF2B5EF4-FFF2-40B4-BE49-F238E27FC236}">
                <a16:creationId xmlns:a16="http://schemas.microsoft.com/office/drawing/2014/main" id="{982F3C0B-E9EB-4806-8654-6B1C69F20B66}"/>
              </a:ext>
            </a:extLst>
          </p:cNvPr>
          <p:cNvSpPr/>
          <p:nvPr/>
        </p:nvSpPr>
        <p:spPr>
          <a:xfrm>
            <a:off x="7927827" y="3542087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276;p6">
            <a:extLst>
              <a:ext uri="{FF2B5EF4-FFF2-40B4-BE49-F238E27FC236}">
                <a16:creationId xmlns:a16="http://schemas.microsoft.com/office/drawing/2014/main" id="{835956D7-9D5C-41B7-B96E-DD04640C0C17}"/>
              </a:ext>
            </a:extLst>
          </p:cNvPr>
          <p:cNvSpPr/>
          <p:nvPr/>
        </p:nvSpPr>
        <p:spPr>
          <a:xfrm>
            <a:off x="8545208" y="3226262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240;p5">
            <a:extLst>
              <a:ext uri="{FF2B5EF4-FFF2-40B4-BE49-F238E27FC236}">
                <a16:creationId xmlns:a16="http://schemas.microsoft.com/office/drawing/2014/main" id="{37A9D6E0-8CBC-487E-B2BA-83991C16051C}"/>
              </a:ext>
            </a:extLst>
          </p:cNvPr>
          <p:cNvSpPr/>
          <p:nvPr/>
        </p:nvSpPr>
        <p:spPr>
          <a:xfrm>
            <a:off x="8545208" y="385057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Picture 44" descr="Icon&#10;&#10;Description automatically generated with medium confidence">
            <a:extLst>
              <a:ext uri="{FF2B5EF4-FFF2-40B4-BE49-F238E27FC236}">
                <a16:creationId xmlns:a16="http://schemas.microsoft.com/office/drawing/2014/main" id="{B85370B8-99E0-44F3-A2A2-72914CE3C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273DF4D7-1349-DCAD-7ADD-C5FCE11C8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5" y="0"/>
            <a:ext cx="64671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8656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25;p2">
            <a:extLst>
              <a:ext uri="{FF2B5EF4-FFF2-40B4-BE49-F238E27FC236}">
                <a16:creationId xmlns:a16="http://schemas.microsoft.com/office/drawing/2014/main" id="{F5C06F5F-43C4-4A38-A48A-0649941E142B}"/>
              </a:ext>
            </a:extLst>
          </p:cNvPr>
          <p:cNvSpPr/>
          <p:nvPr/>
        </p:nvSpPr>
        <p:spPr>
          <a:xfrm>
            <a:off x="6108962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bg2">
              <a:alpha val="25099"/>
            </a:scheme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26;p2">
            <a:extLst>
              <a:ext uri="{FF2B5EF4-FFF2-40B4-BE49-F238E27FC236}">
                <a16:creationId xmlns:a16="http://schemas.microsoft.com/office/drawing/2014/main" id="{EDE8419B-5EC7-41CD-A097-83D96D79931E}"/>
              </a:ext>
            </a:extLst>
          </p:cNvPr>
          <p:cNvSpPr/>
          <p:nvPr/>
        </p:nvSpPr>
        <p:spPr>
          <a:xfrm>
            <a:off x="6716818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27;p2">
            <a:extLst>
              <a:ext uri="{FF2B5EF4-FFF2-40B4-BE49-F238E27FC236}">
                <a16:creationId xmlns:a16="http://schemas.microsoft.com/office/drawing/2014/main" id="{64F1C919-B099-49C7-98ED-14928D47C29C}"/>
              </a:ext>
            </a:extLst>
          </p:cNvPr>
          <p:cNvSpPr/>
          <p:nvPr/>
        </p:nvSpPr>
        <p:spPr>
          <a:xfrm>
            <a:off x="7324645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28;p2">
            <a:extLst>
              <a:ext uri="{FF2B5EF4-FFF2-40B4-BE49-F238E27FC236}">
                <a16:creationId xmlns:a16="http://schemas.microsoft.com/office/drawing/2014/main" id="{7EB361CD-6FB9-47A5-ABC5-D08B7320AC0B}"/>
              </a:ext>
            </a:extLst>
          </p:cNvPr>
          <p:cNvSpPr/>
          <p:nvPr/>
        </p:nvSpPr>
        <p:spPr>
          <a:xfrm>
            <a:off x="7324645" y="4182670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29;p2">
            <a:extLst>
              <a:ext uri="{FF2B5EF4-FFF2-40B4-BE49-F238E27FC236}">
                <a16:creationId xmlns:a16="http://schemas.microsoft.com/office/drawing/2014/main" id="{57D449C1-4F00-4629-A24B-34B2A9122F71}"/>
              </a:ext>
            </a:extLst>
          </p:cNvPr>
          <p:cNvSpPr/>
          <p:nvPr/>
        </p:nvSpPr>
        <p:spPr>
          <a:xfrm>
            <a:off x="7932502" y="643313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0;p2">
            <a:extLst>
              <a:ext uri="{FF2B5EF4-FFF2-40B4-BE49-F238E27FC236}">
                <a16:creationId xmlns:a16="http://schemas.microsoft.com/office/drawing/2014/main" id="{18CA53F0-B56A-41DB-A198-67C313737702}"/>
              </a:ext>
            </a:extLst>
          </p:cNvPr>
          <p:cNvSpPr/>
          <p:nvPr/>
        </p:nvSpPr>
        <p:spPr>
          <a:xfrm>
            <a:off x="8538692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31;p2">
            <a:extLst>
              <a:ext uri="{FF2B5EF4-FFF2-40B4-BE49-F238E27FC236}">
                <a16:creationId xmlns:a16="http://schemas.microsoft.com/office/drawing/2014/main" id="{BDF14074-A26B-4F1D-9C4E-74822CE775D2}"/>
              </a:ext>
            </a:extLst>
          </p:cNvPr>
          <p:cNvSpPr/>
          <p:nvPr/>
        </p:nvSpPr>
        <p:spPr>
          <a:xfrm>
            <a:off x="7932502" y="1286669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32;p2">
            <a:extLst>
              <a:ext uri="{FF2B5EF4-FFF2-40B4-BE49-F238E27FC236}">
                <a16:creationId xmlns:a16="http://schemas.microsoft.com/office/drawing/2014/main" id="{0C2E5D39-1641-423D-9500-3DDCA3552687}"/>
              </a:ext>
            </a:extLst>
          </p:cNvPr>
          <p:cNvSpPr/>
          <p:nvPr/>
        </p:nvSpPr>
        <p:spPr>
          <a:xfrm>
            <a:off x="7932502" y="321673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3;p2">
            <a:extLst>
              <a:ext uri="{FF2B5EF4-FFF2-40B4-BE49-F238E27FC236}">
                <a16:creationId xmlns:a16="http://schemas.microsoft.com/office/drawing/2014/main" id="{72D241EE-48A8-439A-90F6-4A88EDE3D6A4}"/>
              </a:ext>
            </a:extLst>
          </p:cNvPr>
          <p:cNvSpPr/>
          <p:nvPr/>
        </p:nvSpPr>
        <p:spPr>
          <a:xfrm>
            <a:off x="8538692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34;p2">
            <a:extLst>
              <a:ext uri="{FF2B5EF4-FFF2-40B4-BE49-F238E27FC236}">
                <a16:creationId xmlns:a16="http://schemas.microsoft.com/office/drawing/2014/main" id="{0E2E5853-FC19-433D-8462-1AAE28150D9E}"/>
              </a:ext>
            </a:extLst>
          </p:cNvPr>
          <p:cNvSpPr/>
          <p:nvPr/>
        </p:nvSpPr>
        <p:spPr>
          <a:xfrm>
            <a:off x="6108962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35;p2">
            <a:extLst>
              <a:ext uri="{FF2B5EF4-FFF2-40B4-BE49-F238E27FC236}">
                <a16:creationId xmlns:a16="http://schemas.microsoft.com/office/drawing/2014/main" id="{AFD086A3-11E3-4AB1-8FF5-E260FFB35457}"/>
              </a:ext>
            </a:extLst>
          </p:cNvPr>
          <p:cNvSpPr/>
          <p:nvPr/>
        </p:nvSpPr>
        <p:spPr>
          <a:xfrm>
            <a:off x="6716818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6;p2">
            <a:extLst>
              <a:ext uri="{FF2B5EF4-FFF2-40B4-BE49-F238E27FC236}">
                <a16:creationId xmlns:a16="http://schemas.microsoft.com/office/drawing/2014/main" id="{3C01FA55-C0A2-4EF3-B624-00C84084EF90}"/>
              </a:ext>
            </a:extLst>
          </p:cNvPr>
          <p:cNvSpPr/>
          <p:nvPr/>
        </p:nvSpPr>
        <p:spPr>
          <a:xfrm>
            <a:off x="7324645" y="-11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7;p2">
            <a:extLst>
              <a:ext uri="{FF2B5EF4-FFF2-40B4-BE49-F238E27FC236}">
                <a16:creationId xmlns:a16="http://schemas.microsoft.com/office/drawing/2014/main" id="{EB80CED7-0904-4AE6-A992-955C36DAE417}"/>
              </a:ext>
            </a:extLst>
          </p:cNvPr>
          <p:cNvSpPr/>
          <p:nvPr/>
        </p:nvSpPr>
        <p:spPr>
          <a:xfrm>
            <a:off x="7932502" y="-11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38;p2">
            <a:extLst>
              <a:ext uri="{FF2B5EF4-FFF2-40B4-BE49-F238E27FC236}">
                <a16:creationId xmlns:a16="http://schemas.microsoft.com/office/drawing/2014/main" id="{B8D382BE-DBC1-4F64-833F-8B7D8CD45CEF}"/>
              </a:ext>
            </a:extLst>
          </p:cNvPr>
          <p:cNvSpPr/>
          <p:nvPr/>
        </p:nvSpPr>
        <p:spPr>
          <a:xfrm>
            <a:off x="8538692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0" y="1004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39;p2">
            <a:extLst>
              <a:ext uri="{FF2B5EF4-FFF2-40B4-BE49-F238E27FC236}">
                <a16:creationId xmlns:a16="http://schemas.microsoft.com/office/drawing/2014/main" id="{D41FC43D-54B2-449A-9B5C-88B8F4A5940E}"/>
              </a:ext>
            </a:extLst>
          </p:cNvPr>
          <p:cNvSpPr/>
          <p:nvPr/>
        </p:nvSpPr>
        <p:spPr>
          <a:xfrm>
            <a:off x="4894945" y="3860093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0;p2">
            <a:extLst>
              <a:ext uri="{FF2B5EF4-FFF2-40B4-BE49-F238E27FC236}">
                <a16:creationId xmlns:a16="http://schemas.microsoft.com/office/drawing/2014/main" id="{CB8472BB-AC54-4E02-A162-BF82BC79AC78}"/>
              </a:ext>
            </a:extLst>
          </p:cNvPr>
          <p:cNvSpPr/>
          <p:nvPr/>
        </p:nvSpPr>
        <p:spPr>
          <a:xfrm>
            <a:off x="6108962" y="3860093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41;p2">
            <a:extLst>
              <a:ext uri="{FF2B5EF4-FFF2-40B4-BE49-F238E27FC236}">
                <a16:creationId xmlns:a16="http://schemas.microsoft.com/office/drawing/2014/main" id="{8B55459A-7D20-4E3A-BF0F-BDE4A836F5FE}"/>
              </a:ext>
            </a:extLst>
          </p:cNvPr>
          <p:cNvSpPr/>
          <p:nvPr/>
        </p:nvSpPr>
        <p:spPr>
          <a:xfrm>
            <a:off x="5502772" y="4182670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9990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42;p2">
            <a:extLst>
              <a:ext uri="{FF2B5EF4-FFF2-40B4-BE49-F238E27FC236}">
                <a16:creationId xmlns:a16="http://schemas.microsoft.com/office/drawing/2014/main" id="{5FEC88E1-F6D3-4F05-B80C-157A1E898C95}"/>
              </a:ext>
            </a:extLst>
          </p:cNvPr>
          <p:cNvSpPr/>
          <p:nvPr/>
        </p:nvSpPr>
        <p:spPr>
          <a:xfrm>
            <a:off x="7324645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43;p2">
            <a:extLst>
              <a:ext uri="{FF2B5EF4-FFF2-40B4-BE49-F238E27FC236}">
                <a16:creationId xmlns:a16="http://schemas.microsoft.com/office/drawing/2014/main" id="{E24A403C-46D2-4D7D-B07D-2EB44BCCC828}"/>
              </a:ext>
            </a:extLst>
          </p:cNvPr>
          <p:cNvSpPr/>
          <p:nvPr/>
        </p:nvSpPr>
        <p:spPr>
          <a:xfrm>
            <a:off x="6716818" y="353931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44;p2">
            <a:extLst>
              <a:ext uri="{FF2B5EF4-FFF2-40B4-BE49-F238E27FC236}">
                <a16:creationId xmlns:a16="http://schemas.microsoft.com/office/drawing/2014/main" id="{D46EA6CD-88FE-49BE-8D50-4F5B2D25E47B}"/>
              </a:ext>
            </a:extLst>
          </p:cNvPr>
          <p:cNvSpPr/>
          <p:nvPr/>
        </p:nvSpPr>
        <p:spPr>
          <a:xfrm>
            <a:off x="6716818" y="4182670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45;p2">
            <a:extLst>
              <a:ext uri="{FF2B5EF4-FFF2-40B4-BE49-F238E27FC236}">
                <a16:creationId xmlns:a16="http://schemas.microsoft.com/office/drawing/2014/main" id="{67ACA67A-4085-4FE7-8A3C-97520E7D0BC9}"/>
              </a:ext>
            </a:extLst>
          </p:cNvPr>
          <p:cNvSpPr/>
          <p:nvPr/>
        </p:nvSpPr>
        <p:spPr>
          <a:xfrm>
            <a:off x="7932502" y="322534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46;p2">
            <a:extLst>
              <a:ext uri="{FF2B5EF4-FFF2-40B4-BE49-F238E27FC236}">
                <a16:creationId xmlns:a16="http://schemas.microsoft.com/office/drawing/2014/main" id="{42920B65-AD0F-43A3-AADE-1649BFD7E00C}"/>
              </a:ext>
            </a:extLst>
          </p:cNvPr>
          <p:cNvSpPr/>
          <p:nvPr/>
        </p:nvSpPr>
        <p:spPr>
          <a:xfrm>
            <a:off x="7932502" y="96589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1"/>
                </a:moveTo>
                <a:lnTo>
                  <a:pt x="0" y="9991"/>
                </a:lnTo>
                <a:lnTo>
                  <a:pt x="20371" y="20037"/>
                </a:lnTo>
                <a:lnTo>
                  <a:pt x="20371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47;p2">
            <a:extLst>
              <a:ext uri="{FF2B5EF4-FFF2-40B4-BE49-F238E27FC236}">
                <a16:creationId xmlns:a16="http://schemas.microsoft.com/office/drawing/2014/main" id="{322B7760-D068-4F36-8A84-7683E6BA6D40}"/>
              </a:ext>
            </a:extLst>
          </p:cNvPr>
          <p:cNvSpPr/>
          <p:nvPr/>
        </p:nvSpPr>
        <p:spPr>
          <a:xfrm>
            <a:off x="7932502" y="289595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48;p2">
            <a:extLst>
              <a:ext uri="{FF2B5EF4-FFF2-40B4-BE49-F238E27FC236}">
                <a16:creationId xmlns:a16="http://schemas.microsoft.com/office/drawing/2014/main" id="{95288BA8-C89A-4343-90DA-EF5FCBC3C6CF}"/>
              </a:ext>
            </a:extLst>
          </p:cNvPr>
          <p:cNvSpPr/>
          <p:nvPr/>
        </p:nvSpPr>
        <p:spPr>
          <a:xfrm>
            <a:off x="7932492" y="353841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49;p2">
            <a:extLst>
              <a:ext uri="{FF2B5EF4-FFF2-40B4-BE49-F238E27FC236}">
                <a16:creationId xmlns:a16="http://schemas.microsoft.com/office/drawing/2014/main" id="{2D4C4F97-A91A-4767-9988-1A6ADA51CE55}"/>
              </a:ext>
            </a:extLst>
          </p:cNvPr>
          <p:cNvSpPr/>
          <p:nvPr/>
        </p:nvSpPr>
        <p:spPr>
          <a:xfrm>
            <a:off x="6108962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50;p2">
            <a:extLst>
              <a:ext uri="{FF2B5EF4-FFF2-40B4-BE49-F238E27FC236}">
                <a16:creationId xmlns:a16="http://schemas.microsoft.com/office/drawing/2014/main" id="{99AC092E-47B7-41EB-A4F6-BEC0A0B9D932}"/>
              </a:ext>
            </a:extLst>
          </p:cNvPr>
          <p:cNvSpPr/>
          <p:nvPr/>
        </p:nvSpPr>
        <p:spPr>
          <a:xfrm>
            <a:off x="6716818" y="-1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51;p2">
            <a:extLst>
              <a:ext uri="{FF2B5EF4-FFF2-40B4-BE49-F238E27FC236}">
                <a16:creationId xmlns:a16="http://schemas.microsoft.com/office/drawing/2014/main" id="{5E82E00A-78C4-4EC5-9756-174EEEFD36B1}"/>
              </a:ext>
            </a:extLst>
          </p:cNvPr>
          <p:cNvSpPr/>
          <p:nvPr/>
        </p:nvSpPr>
        <p:spPr>
          <a:xfrm>
            <a:off x="6716818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52;p2">
            <a:extLst>
              <a:ext uri="{FF2B5EF4-FFF2-40B4-BE49-F238E27FC236}">
                <a16:creationId xmlns:a16="http://schemas.microsoft.com/office/drawing/2014/main" id="{D47C2565-6ED0-44E0-A48E-720E35D2D81C}"/>
              </a:ext>
            </a:extLst>
          </p:cNvPr>
          <p:cNvSpPr/>
          <p:nvPr/>
        </p:nvSpPr>
        <p:spPr>
          <a:xfrm>
            <a:off x="7324645" y="4503448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53;p2">
            <a:extLst>
              <a:ext uri="{FF2B5EF4-FFF2-40B4-BE49-F238E27FC236}">
                <a16:creationId xmlns:a16="http://schemas.microsoft.com/office/drawing/2014/main" id="{3D92AF39-D3CF-4E52-8EDB-207CCD367AE7}"/>
              </a:ext>
            </a:extLst>
          </p:cNvPr>
          <p:cNvSpPr/>
          <p:nvPr/>
        </p:nvSpPr>
        <p:spPr>
          <a:xfrm>
            <a:off x="8538692" y="-11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55;p2">
            <a:extLst>
              <a:ext uri="{FF2B5EF4-FFF2-40B4-BE49-F238E27FC236}">
                <a16:creationId xmlns:a16="http://schemas.microsoft.com/office/drawing/2014/main" id="{ED3B5E76-13F7-4DA7-B704-7ABC5F26A9AE}"/>
              </a:ext>
            </a:extLst>
          </p:cNvPr>
          <p:cNvSpPr/>
          <p:nvPr/>
        </p:nvSpPr>
        <p:spPr>
          <a:xfrm>
            <a:off x="7324658" y="32253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56;p2">
            <a:extLst>
              <a:ext uri="{FF2B5EF4-FFF2-40B4-BE49-F238E27FC236}">
                <a16:creationId xmlns:a16="http://schemas.microsoft.com/office/drawing/2014/main" id="{96A26589-48FD-493B-9DE3-EB833915D2AC}"/>
              </a:ext>
            </a:extLst>
          </p:cNvPr>
          <p:cNvSpPr/>
          <p:nvPr/>
        </p:nvSpPr>
        <p:spPr>
          <a:xfrm>
            <a:off x="7324658" y="96589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1"/>
                </a:moveTo>
                <a:lnTo>
                  <a:pt x="1" y="20037"/>
                </a:lnTo>
                <a:lnTo>
                  <a:pt x="20427" y="9991"/>
                </a:lnTo>
                <a:lnTo>
                  <a:pt x="1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57;p2">
            <a:extLst>
              <a:ext uri="{FF2B5EF4-FFF2-40B4-BE49-F238E27FC236}">
                <a16:creationId xmlns:a16="http://schemas.microsoft.com/office/drawing/2014/main" id="{875D640C-EBDF-4E4C-A96F-929FD70D65A8}"/>
              </a:ext>
            </a:extLst>
          </p:cNvPr>
          <p:cNvSpPr/>
          <p:nvPr/>
        </p:nvSpPr>
        <p:spPr>
          <a:xfrm>
            <a:off x="6716831" y="322534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58;p2">
            <a:extLst>
              <a:ext uri="{FF2B5EF4-FFF2-40B4-BE49-F238E27FC236}">
                <a16:creationId xmlns:a16="http://schemas.microsoft.com/office/drawing/2014/main" id="{27EC39AA-05E9-45B7-A801-6F925A790DC0}"/>
              </a:ext>
            </a:extLst>
          </p:cNvPr>
          <p:cNvSpPr/>
          <p:nvPr/>
        </p:nvSpPr>
        <p:spPr>
          <a:xfrm>
            <a:off x="6716831" y="965890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59;p2">
            <a:extLst>
              <a:ext uri="{FF2B5EF4-FFF2-40B4-BE49-F238E27FC236}">
                <a16:creationId xmlns:a16="http://schemas.microsoft.com/office/drawing/2014/main" id="{086D791B-24B5-4E3E-B469-A639EDF67083}"/>
              </a:ext>
            </a:extLst>
          </p:cNvPr>
          <p:cNvSpPr/>
          <p:nvPr/>
        </p:nvSpPr>
        <p:spPr>
          <a:xfrm>
            <a:off x="7324658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60;p2">
            <a:extLst>
              <a:ext uri="{FF2B5EF4-FFF2-40B4-BE49-F238E27FC236}">
                <a16:creationId xmlns:a16="http://schemas.microsoft.com/office/drawing/2014/main" id="{8B05EDF4-2575-4AB3-8AC6-0B49E7B84B95}"/>
              </a:ext>
            </a:extLst>
          </p:cNvPr>
          <p:cNvSpPr/>
          <p:nvPr/>
        </p:nvSpPr>
        <p:spPr>
          <a:xfrm>
            <a:off x="7324658" y="-11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62;p2">
            <a:extLst>
              <a:ext uri="{FF2B5EF4-FFF2-40B4-BE49-F238E27FC236}">
                <a16:creationId xmlns:a16="http://schemas.microsoft.com/office/drawing/2014/main" id="{9C18B0D7-FA92-4F1D-B128-758A04BBF97C}"/>
              </a:ext>
            </a:extLst>
          </p:cNvPr>
          <p:cNvSpPr/>
          <p:nvPr/>
        </p:nvSpPr>
        <p:spPr>
          <a:xfrm>
            <a:off x="6109812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63;p2">
            <a:extLst>
              <a:ext uri="{FF2B5EF4-FFF2-40B4-BE49-F238E27FC236}">
                <a16:creationId xmlns:a16="http://schemas.microsoft.com/office/drawing/2014/main" id="{444C3EB3-2F39-4F86-A475-235078E1457A}"/>
              </a:ext>
            </a:extLst>
          </p:cNvPr>
          <p:cNvSpPr/>
          <p:nvPr/>
        </p:nvSpPr>
        <p:spPr>
          <a:xfrm>
            <a:off x="6109812" y="3539314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64;p2">
            <a:extLst>
              <a:ext uri="{FF2B5EF4-FFF2-40B4-BE49-F238E27FC236}">
                <a16:creationId xmlns:a16="http://schemas.microsoft.com/office/drawing/2014/main" id="{DE3D6837-E1A1-4A0F-9B94-056961AD57EC}"/>
              </a:ext>
            </a:extLst>
          </p:cNvPr>
          <p:cNvSpPr/>
          <p:nvPr/>
        </p:nvSpPr>
        <p:spPr>
          <a:xfrm>
            <a:off x="6717668" y="1286669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65;p2">
            <a:extLst>
              <a:ext uri="{FF2B5EF4-FFF2-40B4-BE49-F238E27FC236}">
                <a16:creationId xmlns:a16="http://schemas.microsoft.com/office/drawing/2014/main" id="{FC6C85D9-854A-469B-AC57-F35FBDF8DB70}"/>
              </a:ext>
            </a:extLst>
          </p:cNvPr>
          <p:cNvSpPr/>
          <p:nvPr/>
        </p:nvSpPr>
        <p:spPr>
          <a:xfrm>
            <a:off x="6717668" y="1930025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66;p2">
            <a:extLst>
              <a:ext uri="{FF2B5EF4-FFF2-40B4-BE49-F238E27FC236}">
                <a16:creationId xmlns:a16="http://schemas.microsoft.com/office/drawing/2014/main" id="{E747F78D-E033-4256-85FD-F05257E4EFF1}"/>
              </a:ext>
            </a:extLst>
          </p:cNvPr>
          <p:cNvSpPr/>
          <p:nvPr/>
        </p:nvSpPr>
        <p:spPr>
          <a:xfrm>
            <a:off x="6717668" y="257338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67;p2">
            <a:extLst>
              <a:ext uri="{FF2B5EF4-FFF2-40B4-BE49-F238E27FC236}">
                <a16:creationId xmlns:a16="http://schemas.microsoft.com/office/drawing/2014/main" id="{1D925737-8625-43D4-8A35-0277FEF8D63F}"/>
              </a:ext>
            </a:extLst>
          </p:cNvPr>
          <p:cNvSpPr/>
          <p:nvPr/>
        </p:nvSpPr>
        <p:spPr>
          <a:xfrm>
            <a:off x="7325495" y="225260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68;p2">
            <a:extLst>
              <a:ext uri="{FF2B5EF4-FFF2-40B4-BE49-F238E27FC236}">
                <a16:creationId xmlns:a16="http://schemas.microsoft.com/office/drawing/2014/main" id="{6F3D0541-2546-45D7-83F8-099E24ED35A1}"/>
              </a:ext>
            </a:extLst>
          </p:cNvPr>
          <p:cNvSpPr/>
          <p:nvPr/>
        </p:nvSpPr>
        <p:spPr>
          <a:xfrm>
            <a:off x="6717668" y="321673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69;p2">
            <a:extLst>
              <a:ext uri="{FF2B5EF4-FFF2-40B4-BE49-F238E27FC236}">
                <a16:creationId xmlns:a16="http://schemas.microsoft.com/office/drawing/2014/main" id="{CBE49CAB-A511-49C9-A099-CCDD6655CF73}"/>
              </a:ext>
            </a:extLst>
          </p:cNvPr>
          <p:cNvSpPr/>
          <p:nvPr/>
        </p:nvSpPr>
        <p:spPr>
          <a:xfrm>
            <a:off x="7325495" y="2895958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70;p2">
            <a:extLst>
              <a:ext uri="{FF2B5EF4-FFF2-40B4-BE49-F238E27FC236}">
                <a16:creationId xmlns:a16="http://schemas.microsoft.com/office/drawing/2014/main" id="{745130D4-75C5-46B8-A3C2-B05088269079}"/>
              </a:ext>
            </a:extLst>
          </p:cNvPr>
          <p:cNvSpPr/>
          <p:nvPr/>
        </p:nvSpPr>
        <p:spPr>
          <a:xfrm>
            <a:off x="7933352" y="1930025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71;p2">
            <a:extLst>
              <a:ext uri="{FF2B5EF4-FFF2-40B4-BE49-F238E27FC236}">
                <a16:creationId xmlns:a16="http://schemas.microsoft.com/office/drawing/2014/main" id="{86229790-A2C6-45AB-9092-811277D2B9D9}"/>
              </a:ext>
            </a:extLst>
          </p:cNvPr>
          <p:cNvSpPr/>
          <p:nvPr/>
        </p:nvSpPr>
        <p:spPr>
          <a:xfrm>
            <a:off x="7933352" y="257338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72;p2">
            <a:extLst>
              <a:ext uri="{FF2B5EF4-FFF2-40B4-BE49-F238E27FC236}">
                <a16:creationId xmlns:a16="http://schemas.microsoft.com/office/drawing/2014/main" id="{EFBECC77-9764-4F81-8133-EC3346F83709}"/>
              </a:ext>
            </a:extLst>
          </p:cNvPr>
          <p:cNvSpPr/>
          <p:nvPr/>
        </p:nvSpPr>
        <p:spPr>
          <a:xfrm>
            <a:off x="8539542" y="16088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73;p2">
            <a:extLst>
              <a:ext uri="{FF2B5EF4-FFF2-40B4-BE49-F238E27FC236}">
                <a16:creationId xmlns:a16="http://schemas.microsoft.com/office/drawing/2014/main" id="{E456FBEC-467B-48BC-8B07-DA976A8DC338}"/>
              </a:ext>
            </a:extLst>
          </p:cNvPr>
          <p:cNvSpPr/>
          <p:nvPr/>
        </p:nvSpPr>
        <p:spPr>
          <a:xfrm>
            <a:off x="6109812" y="128666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7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74;p2">
            <a:extLst>
              <a:ext uri="{FF2B5EF4-FFF2-40B4-BE49-F238E27FC236}">
                <a16:creationId xmlns:a16="http://schemas.microsoft.com/office/drawing/2014/main" id="{539BC9A2-3066-405E-B5FB-6E4FF24EFB1A}"/>
              </a:ext>
            </a:extLst>
          </p:cNvPr>
          <p:cNvSpPr/>
          <p:nvPr/>
        </p:nvSpPr>
        <p:spPr>
          <a:xfrm>
            <a:off x="6109812" y="321673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75;p2">
            <a:extLst>
              <a:ext uri="{FF2B5EF4-FFF2-40B4-BE49-F238E27FC236}">
                <a16:creationId xmlns:a16="http://schemas.microsoft.com/office/drawing/2014/main" id="{50AABE40-3684-4C7C-92D5-23C689CFFEC6}"/>
              </a:ext>
            </a:extLst>
          </p:cNvPr>
          <p:cNvSpPr/>
          <p:nvPr/>
        </p:nvSpPr>
        <p:spPr>
          <a:xfrm>
            <a:off x="6717668" y="160924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76;p2">
            <a:extLst>
              <a:ext uri="{FF2B5EF4-FFF2-40B4-BE49-F238E27FC236}">
                <a16:creationId xmlns:a16="http://schemas.microsoft.com/office/drawing/2014/main" id="{76D01969-1066-43B8-AB6E-87CE97B90BAC}"/>
              </a:ext>
            </a:extLst>
          </p:cNvPr>
          <p:cNvSpPr/>
          <p:nvPr/>
        </p:nvSpPr>
        <p:spPr>
          <a:xfrm>
            <a:off x="7325495" y="1930025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77;p2">
            <a:extLst>
              <a:ext uri="{FF2B5EF4-FFF2-40B4-BE49-F238E27FC236}">
                <a16:creationId xmlns:a16="http://schemas.microsoft.com/office/drawing/2014/main" id="{04419187-5CAD-4B02-A03C-039F30B2EC5E}"/>
              </a:ext>
            </a:extLst>
          </p:cNvPr>
          <p:cNvSpPr/>
          <p:nvPr/>
        </p:nvSpPr>
        <p:spPr>
          <a:xfrm>
            <a:off x="6717668" y="225260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78;p2">
            <a:extLst>
              <a:ext uri="{FF2B5EF4-FFF2-40B4-BE49-F238E27FC236}">
                <a16:creationId xmlns:a16="http://schemas.microsoft.com/office/drawing/2014/main" id="{1B62EE30-30FA-4C27-A2E1-98E14EE37799}"/>
              </a:ext>
            </a:extLst>
          </p:cNvPr>
          <p:cNvSpPr/>
          <p:nvPr/>
        </p:nvSpPr>
        <p:spPr>
          <a:xfrm>
            <a:off x="7325495" y="2573381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2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3;p2">
            <a:extLst>
              <a:ext uri="{FF2B5EF4-FFF2-40B4-BE49-F238E27FC236}">
                <a16:creationId xmlns:a16="http://schemas.microsoft.com/office/drawing/2014/main" id="{4ADD3823-12F4-4BA7-9214-E521E0422D2C}"/>
              </a:ext>
            </a:extLst>
          </p:cNvPr>
          <p:cNvSpPr txBox="1">
            <a:spLocks/>
          </p:cNvSpPr>
          <p:nvPr/>
        </p:nvSpPr>
        <p:spPr>
          <a:xfrm>
            <a:off x="354805" y="2618216"/>
            <a:ext cx="5265000" cy="1159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GB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Roboto" panose="02000000000000000000" pitchFamily="2" charset="0"/>
              </a:rPr>
              <a:t>Example of the model</a:t>
            </a:r>
          </a:p>
        </p:txBody>
      </p:sp>
      <p:sp>
        <p:nvSpPr>
          <p:cNvPr id="288" name="Google Shape;25;p2">
            <a:extLst>
              <a:ext uri="{FF2B5EF4-FFF2-40B4-BE49-F238E27FC236}">
                <a16:creationId xmlns:a16="http://schemas.microsoft.com/office/drawing/2014/main" id="{5A352A0E-4D9B-4283-A804-293A2BBA0BAD}"/>
              </a:ext>
            </a:extLst>
          </p:cNvPr>
          <p:cNvSpPr/>
          <p:nvPr/>
        </p:nvSpPr>
        <p:spPr>
          <a:xfrm flipV="1">
            <a:off x="1214017" y="320767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6;p2">
            <a:extLst>
              <a:ext uri="{FF2B5EF4-FFF2-40B4-BE49-F238E27FC236}">
                <a16:creationId xmlns:a16="http://schemas.microsoft.com/office/drawing/2014/main" id="{CC058E09-EE8D-4C5B-9E4A-6C3298ABFF37}"/>
              </a:ext>
            </a:extLst>
          </p:cNvPr>
          <p:cNvSpPr/>
          <p:nvPr/>
        </p:nvSpPr>
        <p:spPr>
          <a:xfrm flipV="1">
            <a:off x="1821873" y="64331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7;p2">
            <a:extLst>
              <a:ext uri="{FF2B5EF4-FFF2-40B4-BE49-F238E27FC236}">
                <a16:creationId xmlns:a16="http://schemas.microsoft.com/office/drawing/2014/main" id="{DC362119-E3A7-45F7-8F9E-2F4C7C53E47B}"/>
              </a:ext>
            </a:extLst>
          </p:cNvPr>
          <p:cNvSpPr/>
          <p:nvPr/>
        </p:nvSpPr>
        <p:spPr>
          <a:xfrm flipV="1">
            <a:off x="2429700" y="964091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5154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8;p2">
            <a:extLst>
              <a:ext uri="{FF2B5EF4-FFF2-40B4-BE49-F238E27FC236}">
                <a16:creationId xmlns:a16="http://schemas.microsoft.com/office/drawing/2014/main" id="{9CC3A652-33DE-45EA-B59E-3C847F7139DA}"/>
              </a:ext>
            </a:extLst>
          </p:cNvPr>
          <p:cNvSpPr/>
          <p:nvPr/>
        </p:nvSpPr>
        <p:spPr>
          <a:xfrm flipV="1">
            <a:off x="2429700" y="320767"/>
            <a:ext cx="607886" cy="643356"/>
          </a:xfrm>
          <a:custGeom>
            <a:avLst/>
            <a:gdLst/>
            <a:ahLst/>
            <a:cxnLst/>
            <a:rect l="l" t="t" r="r" b="b"/>
            <a:pathLst>
              <a:path w="20428" h="20036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32;p2">
            <a:extLst>
              <a:ext uri="{FF2B5EF4-FFF2-40B4-BE49-F238E27FC236}">
                <a16:creationId xmlns:a16="http://schemas.microsoft.com/office/drawing/2014/main" id="{BE416547-9758-48E1-B569-BEA5FEE9BBB7}"/>
              </a:ext>
            </a:extLst>
          </p:cNvPr>
          <p:cNvSpPr/>
          <p:nvPr/>
        </p:nvSpPr>
        <p:spPr>
          <a:xfrm flipV="1">
            <a:off x="3037557" y="1286668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0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33;p2">
            <a:extLst>
              <a:ext uri="{FF2B5EF4-FFF2-40B4-BE49-F238E27FC236}">
                <a16:creationId xmlns:a16="http://schemas.microsoft.com/office/drawing/2014/main" id="{06D63900-5B61-45ED-801D-211235A0A355}"/>
              </a:ext>
            </a:extLst>
          </p:cNvPr>
          <p:cNvSpPr/>
          <p:nvPr/>
        </p:nvSpPr>
        <p:spPr>
          <a:xfrm flipV="1">
            <a:off x="3643747" y="96409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999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9;p2">
            <a:extLst>
              <a:ext uri="{FF2B5EF4-FFF2-40B4-BE49-F238E27FC236}">
                <a16:creationId xmlns:a16="http://schemas.microsoft.com/office/drawing/2014/main" id="{4D1D4E8C-8AB2-4BC4-A161-E109F673A92C}"/>
              </a:ext>
            </a:extLst>
          </p:cNvPr>
          <p:cNvSpPr/>
          <p:nvPr/>
        </p:nvSpPr>
        <p:spPr>
          <a:xfrm flipV="1">
            <a:off x="0" y="643312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40;p2">
            <a:extLst>
              <a:ext uri="{FF2B5EF4-FFF2-40B4-BE49-F238E27FC236}">
                <a16:creationId xmlns:a16="http://schemas.microsoft.com/office/drawing/2014/main" id="{3D27F93D-018B-4E29-9ED8-35A34AA45699}"/>
              </a:ext>
            </a:extLst>
          </p:cNvPr>
          <p:cNvSpPr/>
          <p:nvPr/>
        </p:nvSpPr>
        <p:spPr>
          <a:xfrm flipV="1">
            <a:off x="1214017" y="643312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41;p2">
            <a:extLst>
              <a:ext uri="{FF2B5EF4-FFF2-40B4-BE49-F238E27FC236}">
                <a16:creationId xmlns:a16="http://schemas.microsoft.com/office/drawing/2014/main" id="{B75210D3-C7FD-4884-A4B0-00AAF6E70C04}"/>
              </a:ext>
            </a:extLst>
          </p:cNvPr>
          <p:cNvSpPr/>
          <p:nvPr/>
        </p:nvSpPr>
        <p:spPr>
          <a:xfrm flipV="1">
            <a:off x="607827" y="320767"/>
            <a:ext cx="606220" cy="643356"/>
          </a:xfrm>
          <a:custGeom>
            <a:avLst/>
            <a:gdLst/>
            <a:ahLst/>
            <a:cxnLst/>
            <a:rect l="l" t="t" r="r" b="b"/>
            <a:pathLst>
              <a:path w="20372" h="20036" extrusionOk="0">
                <a:moveTo>
                  <a:pt x="20372" y="0"/>
                </a:moveTo>
                <a:lnTo>
                  <a:pt x="1" y="9990"/>
                </a:lnTo>
                <a:lnTo>
                  <a:pt x="20372" y="20036"/>
                </a:lnTo>
                <a:lnTo>
                  <a:pt x="20372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42;p2">
            <a:extLst>
              <a:ext uri="{FF2B5EF4-FFF2-40B4-BE49-F238E27FC236}">
                <a16:creationId xmlns:a16="http://schemas.microsoft.com/office/drawing/2014/main" id="{D6FF7DD7-9A78-49BC-B749-551626EAB76A}"/>
              </a:ext>
            </a:extLst>
          </p:cNvPr>
          <p:cNvSpPr/>
          <p:nvPr/>
        </p:nvSpPr>
        <p:spPr>
          <a:xfrm flipV="1">
            <a:off x="4238830" y="31982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43;p2">
            <a:extLst>
              <a:ext uri="{FF2B5EF4-FFF2-40B4-BE49-F238E27FC236}">
                <a16:creationId xmlns:a16="http://schemas.microsoft.com/office/drawing/2014/main" id="{215AAED7-A0A9-4BA1-8CE3-FFBFEFBE68D5}"/>
              </a:ext>
            </a:extLst>
          </p:cNvPr>
          <p:cNvSpPr/>
          <p:nvPr/>
        </p:nvSpPr>
        <p:spPr>
          <a:xfrm flipV="1">
            <a:off x="1821873" y="964091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44;p2">
            <a:extLst>
              <a:ext uri="{FF2B5EF4-FFF2-40B4-BE49-F238E27FC236}">
                <a16:creationId xmlns:a16="http://schemas.microsoft.com/office/drawing/2014/main" id="{74A2D31A-CD21-4219-BA46-2EC1B9AAC679}"/>
              </a:ext>
            </a:extLst>
          </p:cNvPr>
          <p:cNvSpPr/>
          <p:nvPr/>
        </p:nvSpPr>
        <p:spPr>
          <a:xfrm flipV="1">
            <a:off x="1821873" y="320767"/>
            <a:ext cx="607856" cy="643356"/>
          </a:xfrm>
          <a:custGeom>
            <a:avLst/>
            <a:gdLst/>
            <a:ahLst/>
            <a:cxnLst/>
            <a:rect l="l" t="t" r="r" b="b"/>
            <a:pathLst>
              <a:path w="20427" h="20036" extrusionOk="0">
                <a:moveTo>
                  <a:pt x="20427" y="0"/>
                </a:moveTo>
                <a:lnTo>
                  <a:pt x="0" y="9990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47;p2">
            <a:extLst>
              <a:ext uri="{FF2B5EF4-FFF2-40B4-BE49-F238E27FC236}">
                <a16:creationId xmlns:a16="http://schemas.microsoft.com/office/drawing/2014/main" id="{E6C1B6DE-7484-4672-A8FC-7397BF0872D6}"/>
              </a:ext>
            </a:extLst>
          </p:cNvPr>
          <p:cNvSpPr/>
          <p:nvPr/>
        </p:nvSpPr>
        <p:spPr>
          <a:xfrm flipV="1">
            <a:off x="3037557" y="1607447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20371" y="0"/>
                </a:moveTo>
                <a:lnTo>
                  <a:pt x="0" y="9990"/>
                </a:lnTo>
                <a:lnTo>
                  <a:pt x="20371" y="20036"/>
                </a:lnTo>
                <a:lnTo>
                  <a:pt x="20371" y="0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48;p2">
            <a:extLst>
              <a:ext uri="{FF2B5EF4-FFF2-40B4-BE49-F238E27FC236}">
                <a16:creationId xmlns:a16="http://schemas.microsoft.com/office/drawing/2014/main" id="{CCBEDF83-C4A9-45C5-A67F-909ED952DFDD}"/>
              </a:ext>
            </a:extLst>
          </p:cNvPr>
          <p:cNvSpPr/>
          <p:nvPr/>
        </p:nvSpPr>
        <p:spPr>
          <a:xfrm flipV="1">
            <a:off x="3037547" y="96498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0"/>
                </a:moveTo>
                <a:lnTo>
                  <a:pt x="0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51;p2">
            <a:extLst>
              <a:ext uri="{FF2B5EF4-FFF2-40B4-BE49-F238E27FC236}">
                <a16:creationId xmlns:a16="http://schemas.microsoft.com/office/drawing/2014/main" id="{2531B047-49B9-4AF4-BCA9-435845110923}"/>
              </a:ext>
            </a:extLst>
          </p:cNvPr>
          <p:cNvSpPr/>
          <p:nvPr/>
        </p:nvSpPr>
        <p:spPr>
          <a:xfrm flipV="1">
            <a:off x="1821873" y="-11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FFFFFF">
              <a:alpha val="23080"/>
            </a:srgbClr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63;p2">
            <a:extLst>
              <a:ext uri="{FF2B5EF4-FFF2-40B4-BE49-F238E27FC236}">
                <a16:creationId xmlns:a16="http://schemas.microsoft.com/office/drawing/2014/main" id="{B903E876-351D-4743-B0A3-9331E64F97B3}"/>
              </a:ext>
            </a:extLst>
          </p:cNvPr>
          <p:cNvSpPr/>
          <p:nvPr/>
        </p:nvSpPr>
        <p:spPr>
          <a:xfrm flipV="1">
            <a:off x="3638633" y="31980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68;p2">
            <a:extLst>
              <a:ext uri="{FF2B5EF4-FFF2-40B4-BE49-F238E27FC236}">
                <a16:creationId xmlns:a16="http://schemas.microsoft.com/office/drawing/2014/main" id="{4A831144-3593-4B20-954B-41615C0638CC}"/>
              </a:ext>
            </a:extLst>
          </p:cNvPr>
          <p:cNvSpPr/>
          <p:nvPr/>
        </p:nvSpPr>
        <p:spPr>
          <a:xfrm flipV="1">
            <a:off x="1822723" y="128666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0"/>
                </a:moveTo>
                <a:lnTo>
                  <a:pt x="0" y="20036"/>
                </a:lnTo>
                <a:lnTo>
                  <a:pt x="20427" y="100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69;p2">
            <a:extLst>
              <a:ext uri="{FF2B5EF4-FFF2-40B4-BE49-F238E27FC236}">
                <a16:creationId xmlns:a16="http://schemas.microsoft.com/office/drawing/2014/main" id="{C298F6FB-D06A-4C7B-9F98-D9BAAB50431C}"/>
              </a:ext>
            </a:extLst>
          </p:cNvPr>
          <p:cNvSpPr/>
          <p:nvPr/>
        </p:nvSpPr>
        <p:spPr>
          <a:xfrm flipV="1">
            <a:off x="4239680" y="640599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74;p2">
            <a:extLst>
              <a:ext uri="{FF2B5EF4-FFF2-40B4-BE49-F238E27FC236}">
                <a16:creationId xmlns:a16="http://schemas.microsoft.com/office/drawing/2014/main" id="{7ABB0574-7240-410D-BFB1-BA3C9E98C577}"/>
              </a:ext>
            </a:extLst>
          </p:cNvPr>
          <p:cNvSpPr/>
          <p:nvPr/>
        </p:nvSpPr>
        <p:spPr>
          <a:xfrm flipV="1">
            <a:off x="1214867" y="1286668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0"/>
                </a:moveTo>
                <a:lnTo>
                  <a:pt x="1" y="10046"/>
                </a:lnTo>
                <a:lnTo>
                  <a:pt x="20427" y="2003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6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70;p2">
            <a:extLst>
              <a:ext uri="{FF2B5EF4-FFF2-40B4-BE49-F238E27FC236}">
                <a16:creationId xmlns:a16="http://schemas.microsoft.com/office/drawing/2014/main" id="{94E288B4-FD6C-4241-9EC3-B3896196103A}"/>
              </a:ext>
            </a:extLst>
          </p:cNvPr>
          <p:cNvSpPr/>
          <p:nvPr/>
        </p:nvSpPr>
        <p:spPr>
          <a:xfrm>
            <a:off x="608625" y="0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7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75;p2">
            <a:extLst>
              <a:ext uri="{FF2B5EF4-FFF2-40B4-BE49-F238E27FC236}">
                <a16:creationId xmlns:a16="http://schemas.microsoft.com/office/drawing/2014/main" id="{4B9BB167-F970-4BFF-BAC5-2D3A7DCD31AD}"/>
              </a:ext>
            </a:extLst>
          </p:cNvPr>
          <p:cNvSpPr/>
          <p:nvPr/>
        </p:nvSpPr>
        <p:spPr>
          <a:xfrm>
            <a:off x="3035041" y="319807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20427" y="1"/>
                </a:moveTo>
                <a:lnTo>
                  <a:pt x="0" y="9991"/>
                </a:lnTo>
                <a:lnTo>
                  <a:pt x="20427" y="20036"/>
                </a:lnTo>
                <a:lnTo>
                  <a:pt x="20427" y="1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76;p2">
            <a:extLst>
              <a:ext uri="{FF2B5EF4-FFF2-40B4-BE49-F238E27FC236}">
                <a16:creationId xmlns:a16="http://schemas.microsoft.com/office/drawing/2014/main" id="{A6BB812C-11C3-4807-8E8F-B334A8F64C09}"/>
              </a:ext>
            </a:extLst>
          </p:cNvPr>
          <p:cNvSpPr/>
          <p:nvPr/>
        </p:nvSpPr>
        <p:spPr>
          <a:xfrm>
            <a:off x="768" y="0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20427" y="1"/>
                </a:moveTo>
                <a:lnTo>
                  <a:pt x="1" y="10046"/>
                </a:lnTo>
                <a:lnTo>
                  <a:pt x="20427" y="20037"/>
                </a:lnTo>
                <a:lnTo>
                  <a:pt x="20427" y="1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23;p2">
            <a:extLst>
              <a:ext uri="{FF2B5EF4-FFF2-40B4-BE49-F238E27FC236}">
                <a16:creationId xmlns:a16="http://schemas.microsoft.com/office/drawing/2014/main" id="{944F14E2-25EC-4D06-921B-5C499ECD1512}"/>
              </a:ext>
            </a:extLst>
          </p:cNvPr>
          <p:cNvSpPr txBox="1">
            <a:spLocks/>
          </p:cNvSpPr>
          <p:nvPr/>
        </p:nvSpPr>
        <p:spPr>
          <a:xfrm>
            <a:off x="354805" y="3104453"/>
            <a:ext cx="5265000" cy="11598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 lang="en-GB" sz="2000" dirty="0">
              <a:solidFill>
                <a:srgbClr val="666666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9" name="Google Shape;62;p2">
            <a:extLst>
              <a:ext uri="{FF2B5EF4-FFF2-40B4-BE49-F238E27FC236}">
                <a16:creationId xmlns:a16="http://schemas.microsoft.com/office/drawing/2014/main" id="{0CA85E33-B925-4B08-A0C4-F9B9C40C5063}"/>
              </a:ext>
            </a:extLst>
          </p:cNvPr>
          <p:cNvSpPr/>
          <p:nvPr/>
        </p:nvSpPr>
        <p:spPr>
          <a:xfrm>
            <a:off x="1832774" y="-4587"/>
            <a:ext cx="607886" cy="643388"/>
          </a:xfrm>
          <a:custGeom>
            <a:avLst/>
            <a:gdLst/>
            <a:ahLst/>
            <a:cxnLst/>
            <a:rect l="l" t="t" r="r" b="b"/>
            <a:pathLst>
              <a:path w="20428" h="20037" extrusionOk="0">
                <a:moveTo>
                  <a:pt x="1" y="0"/>
                </a:moveTo>
                <a:lnTo>
                  <a:pt x="1" y="20036"/>
                </a:lnTo>
                <a:lnTo>
                  <a:pt x="20427" y="9991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4;p2">
            <a:extLst>
              <a:ext uri="{FF2B5EF4-FFF2-40B4-BE49-F238E27FC236}">
                <a16:creationId xmlns:a16="http://schemas.microsoft.com/office/drawing/2014/main" id="{45D79CE0-81BD-405B-A5C0-B12F3E2D4276}"/>
              </a:ext>
            </a:extLst>
          </p:cNvPr>
          <p:cNvSpPr/>
          <p:nvPr/>
        </p:nvSpPr>
        <p:spPr>
          <a:xfrm>
            <a:off x="2427147" y="1007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1"/>
          </a:solidFill>
          <a:ln w="63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6;p2">
            <a:extLst>
              <a:ext uri="{FF2B5EF4-FFF2-40B4-BE49-F238E27FC236}">
                <a16:creationId xmlns:a16="http://schemas.microsoft.com/office/drawing/2014/main" id="{7370C009-903C-4B5D-98CD-BA89817B630A}"/>
              </a:ext>
            </a:extLst>
          </p:cNvPr>
          <p:cNvSpPr/>
          <p:nvPr/>
        </p:nvSpPr>
        <p:spPr>
          <a:xfrm>
            <a:off x="3642830" y="1007"/>
            <a:ext cx="607886" cy="322577"/>
          </a:xfrm>
          <a:custGeom>
            <a:avLst/>
            <a:gdLst/>
            <a:ahLst/>
            <a:cxnLst/>
            <a:rect l="l" t="t" r="r" b="b"/>
            <a:pathLst>
              <a:path w="20428" h="10046" extrusionOk="0">
                <a:moveTo>
                  <a:pt x="1" y="0"/>
                </a:moveTo>
                <a:lnTo>
                  <a:pt x="1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50;p2">
            <a:extLst>
              <a:ext uri="{FF2B5EF4-FFF2-40B4-BE49-F238E27FC236}">
                <a16:creationId xmlns:a16="http://schemas.microsoft.com/office/drawing/2014/main" id="{A3E08FA6-DD45-40AD-A199-6D87E75C6ADA}"/>
              </a:ext>
            </a:extLst>
          </p:cNvPr>
          <p:cNvSpPr/>
          <p:nvPr/>
        </p:nvSpPr>
        <p:spPr>
          <a:xfrm>
            <a:off x="3035003" y="1007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accent4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50;p2">
            <a:extLst>
              <a:ext uri="{FF2B5EF4-FFF2-40B4-BE49-F238E27FC236}">
                <a16:creationId xmlns:a16="http://schemas.microsoft.com/office/drawing/2014/main" id="{729234CC-8005-4069-B51A-0C8E61904C75}"/>
              </a:ext>
            </a:extLst>
          </p:cNvPr>
          <p:cNvSpPr/>
          <p:nvPr/>
        </p:nvSpPr>
        <p:spPr>
          <a:xfrm>
            <a:off x="1829995" y="-6321"/>
            <a:ext cx="607856" cy="322577"/>
          </a:xfrm>
          <a:custGeom>
            <a:avLst/>
            <a:gdLst/>
            <a:ahLst/>
            <a:cxnLst/>
            <a:rect l="l" t="t" r="r" b="b"/>
            <a:pathLst>
              <a:path w="20427" h="10046" extrusionOk="0">
                <a:moveTo>
                  <a:pt x="0" y="0"/>
                </a:moveTo>
                <a:lnTo>
                  <a:pt x="20427" y="10046"/>
                </a:lnTo>
                <a:lnTo>
                  <a:pt x="20427" y="0"/>
                </a:lnTo>
                <a:close/>
              </a:path>
            </a:pathLst>
          </a:custGeom>
          <a:solidFill>
            <a:schemeClr val="tx2"/>
          </a:solidFill>
          <a:ln w="635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Picture 89" descr="Icon&#10;&#10;Description automatically generated with medium confidence">
            <a:extLst>
              <a:ext uri="{FF2B5EF4-FFF2-40B4-BE49-F238E27FC236}">
                <a16:creationId xmlns:a16="http://schemas.microsoft.com/office/drawing/2014/main" id="{347874FD-6C2E-49B2-BC68-5E06814AE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88" y="4421188"/>
            <a:ext cx="722312" cy="7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7194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WDSS_3">
      <a:dk1>
        <a:srgbClr val="1A1A1A"/>
      </a:dk1>
      <a:lt1>
        <a:sysClr val="window" lastClr="FFFFFF"/>
      </a:lt1>
      <a:dk2>
        <a:srgbClr val="0A1A61"/>
      </a:dk2>
      <a:lt2>
        <a:srgbClr val="D9D9D9"/>
      </a:lt2>
      <a:accent1>
        <a:srgbClr val="6AA4FB"/>
      </a:accent1>
      <a:accent2>
        <a:srgbClr val="C9006B"/>
      </a:accent2>
      <a:accent3>
        <a:srgbClr val="7CDE02"/>
      </a:accent3>
      <a:accent4>
        <a:srgbClr val="1B3897"/>
      </a:accent4>
      <a:accent5>
        <a:srgbClr val="DFD3D3"/>
      </a:accent5>
      <a:accent6>
        <a:srgbClr val="D4D3DF"/>
      </a:accent6>
      <a:hlink>
        <a:srgbClr val="C9006B"/>
      </a:hlink>
      <a:folHlink>
        <a:srgbClr val="A84CFF"/>
      </a:folHlink>
    </a:clrScheme>
    <a:fontScheme name="WDSS">
      <a:majorFont>
        <a:latin typeface="Roboto Black"/>
        <a:ea typeface=""/>
        <a:cs typeface=""/>
      </a:majorFont>
      <a:minorFont>
        <a:latin typeface="Roboto Condense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3201F97A20A749BA2556ACAEAAE89F" ma:contentTypeVersion="12" ma:contentTypeDescription="Create a new document." ma:contentTypeScope="" ma:versionID="bbefa2375ee14435a0d8f49e39c2f55f">
  <xsd:schema xmlns:xsd="http://www.w3.org/2001/XMLSchema" xmlns:xs="http://www.w3.org/2001/XMLSchema" xmlns:p="http://schemas.microsoft.com/office/2006/metadata/properties" xmlns:ns2="8a4d1d2e-c08d-4b71-b1ec-6d1be59014c7" xmlns:ns3="3874cf1d-130e-4e9a-81cf-e9b4244d82bc" targetNamespace="http://schemas.microsoft.com/office/2006/metadata/properties" ma:root="true" ma:fieldsID="849fb8aa97d07ae256079ded52773e54" ns2:_="" ns3:_="">
    <xsd:import namespace="8a4d1d2e-c08d-4b71-b1ec-6d1be59014c7"/>
    <xsd:import namespace="3874cf1d-130e-4e9a-81cf-e9b4244d82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d1d2e-c08d-4b71-b1ec-6d1be5901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74cf1d-130e-4e9a-81cf-e9b4244d82b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9E9D1C-E87F-4800-983B-6F55C028F5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3FA3808-6BAB-4430-88F8-63F65AE352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E771DC-F7CC-47D8-9E37-D4114B7910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4d1d2e-c08d-4b71-b1ec-6d1be59014c7"/>
    <ds:schemaRef ds:uri="3874cf1d-130e-4e9a-81cf-e9b4244d82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6428</TotalTime>
  <Words>100</Words>
  <Application>Microsoft Macintosh PowerPoint</Application>
  <PresentationFormat>On-screen Show (16:9)</PresentationFormat>
  <Paragraphs>23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 Condensed</vt:lpstr>
      <vt:lpstr>Arial</vt:lpstr>
      <vt:lpstr>Wingdings</vt:lpstr>
      <vt:lpstr>Roboto Condensed Light</vt:lpstr>
      <vt:lpstr>Roboto Black</vt:lpstr>
      <vt:lpstr>Calibri</vt:lpstr>
      <vt:lpstr>Office Theme</vt:lpstr>
      <vt:lpstr>PowerPoint Presentation</vt:lpstr>
      <vt:lpstr>PowerPoint Presentation</vt:lpstr>
      <vt:lpstr>Mustard Systems Ltd</vt:lpstr>
      <vt:lpstr>Format of the 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HARGREAVES, TIM (UG)</dc:creator>
  <cp:lastModifiedBy>PIETRUSZKA, KRZYSZTOF (UG)</cp:lastModifiedBy>
  <cp:revision>25</cp:revision>
  <dcterms:created xsi:type="dcterms:W3CDTF">2020-10-02T23:23:42Z</dcterms:created>
  <dcterms:modified xsi:type="dcterms:W3CDTF">2022-10-07T10:53:51Z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0x010100A53201F97A20A749BA2556ACAEAAE89F</vt:lpwstr>
  </property>
</Properties>
</file>